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35"/>
  </p:notesMasterIdLst>
  <p:sldIdLst>
    <p:sldId id="256" r:id="rId6"/>
    <p:sldId id="285" r:id="rId7"/>
    <p:sldId id="284" r:id="rId8"/>
    <p:sldId id="257"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6" r:id="rId32"/>
    <p:sldId id="287" r:id="rId33"/>
    <p:sldId id="282" r:id="rId3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673"/>
    <a:srgbClr val="CA4E19"/>
    <a:srgbClr val="203864"/>
    <a:srgbClr val="56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79D3E-6E47-4751-9BA1-1829A3455613}" v="947" dt="2019-09-10T12:09:18.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5" d="100"/>
          <a:sy n="65" d="100"/>
        </p:scale>
        <p:origin x="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o Heremans" userId="a7bed8fe-9b7d-4089-bf66-88f5d38fd7a3" providerId="ADAL" clId="{62C79D3E-6E47-4751-9BA1-1829A3455613}"/>
    <pc:docChg chg="undo redo custSel addSld delSld modSld sldOrd">
      <pc:chgData name="Margo Heremans" userId="a7bed8fe-9b7d-4089-bf66-88f5d38fd7a3" providerId="ADAL" clId="{62C79D3E-6E47-4751-9BA1-1829A3455613}" dt="2019-09-10T13:29:53.428" v="4021" actId="20577"/>
      <pc:docMkLst>
        <pc:docMk/>
      </pc:docMkLst>
      <pc:sldChg chg="addSp delSp modSp">
        <pc:chgData name="Margo Heremans" userId="a7bed8fe-9b7d-4089-bf66-88f5d38fd7a3" providerId="ADAL" clId="{62C79D3E-6E47-4751-9BA1-1829A3455613}" dt="2019-09-10T12:09:18.579" v="4002"/>
        <pc:sldMkLst>
          <pc:docMk/>
          <pc:sldMk cId="540760417" sldId="257"/>
        </pc:sldMkLst>
        <pc:spChg chg="mod">
          <ac:chgData name="Margo Heremans" userId="a7bed8fe-9b7d-4089-bf66-88f5d38fd7a3" providerId="ADAL" clId="{62C79D3E-6E47-4751-9BA1-1829A3455613}" dt="2019-09-09T20:17:51.665" v="370" actId="1076"/>
          <ac:spMkLst>
            <pc:docMk/>
            <pc:sldMk cId="540760417" sldId="257"/>
            <ac:spMk id="2" creationId="{0DDB22D0-F709-48C6-8C17-03D3E8098BD6}"/>
          </ac:spMkLst>
        </pc:spChg>
        <pc:spChg chg="add del">
          <ac:chgData name="Margo Heremans" userId="a7bed8fe-9b7d-4089-bf66-88f5d38fd7a3" providerId="ADAL" clId="{62C79D3E-6E47-4751-9BA1-1829A3455613}" dt="2019-09-09T19:38:39.432" v="8"/>
          <ac:spMkLst>
            <pc:docMk/>
            <pc:sldMk cId="540760417" sldId="257"/>
            <ac:spMk id="3" creationId="{01047EC5-5A3F-4907-B726-A0586601D28C}"/>
          </ac:spMkLst>
        </pc:spChg>
        <pc:spChg chg="add del mod">
          <ac:chgData name="Margo Heremans" userId="a7bed8fe-9b7d-4089-bf66-88f5d38fd7a3" providerId="ADAL" clId="{62C79D3E-6E47-4751-9BA1-1829A3455613}" dt="2019-09-09T19:38:59.947" v="12" actId="478"/>
          <ac:spMkLst>
            <pc:docMk/>
            <pc:sldMk cId="540760417" sldId="257"/>
            <ac:spMk id="6" creationId="{7133DB3E-8E96-42D2-8B31-33C39B15DC08}"/>
          </ac:spMkLst>
        </pc:spChg>
        <pc:spChg chg="add mod">
          <ac:chgData name="Margo Heremans" userId="a7bed8fe-9b7d-4089-bf66-88f5d38fd7a3" providerId="ADAL" clId="{62C79D3E-6E47-4751-9BA1-1829A3455613}" dt="2019-09-09T19:47:06.807" v="183" actId="1076"/>
          <ac:spMkLst>
            <pc:docMk/>
            <pc:sldMk cId="540760417" sldId="257"/>
            <ac:spMk id="15" creationId="{1D7820EC-2F91-4E85-8BF8-9AE8FC5CFC1E}"/>
          </ac:spMkLst>
        </pc:spChg>
        <pc:graphicFrameChg chg="add del">
          <ac:chgData name="Margo Heremans" userId="a7bed8fe-9b7d-4089-bf66-88f5d38fd7a3" providerId="ADAL" clId="{62C79D3E-6E47-4751-9BA1-1829A3455613}" dt="2019-09-09T19:38:32.783" v="6"/>
          <ac:graphicFrameMkLst>
            <pc:docMk/>
            <pc:sldMk cId="540760417" sldId="257"/>
            <ac:graphicFrameMk id="4" creationId="{092E24CF-7800-4B50-89DA-4650EDE06C50}"/>
          </ac:graphicFrameMkLst>
        </pc:graphicFrameChg>
        <pc:graphicFrameChg chg="add del mod">
          <ac:chgData name="Margo Heremans" userId="a7bed8fe-9b7d-4089-bf66-88f5d38fd7a3" providerId="ADAL" clId="{62C79D3E-6E47-4751-9BA1-1829A3455613}" dt="2019-09-09T19:38:45.847" v="9" actId="478"/>
          <ac:graphicFrameMkLst>
            <pc:docMk/>
            <pc:sldMk cId="540760417" sldId="257"/>
            <ac:graphicFrameMk id="5" creationId="{B9EBE53F-0BDE-4757-AB38-55F2E2F4BC9D}"/>
          </ac:graphicFrameMkLst>
        </pc:graphicFrameChg>
        <pc:graphicFrameChg chg="add del">
          <ac:chgData name="Margo Heremans" userId="a7bed8fe-9b7d-4089-bf66-88f5d38fd7a3" providerId="ADAL" clId="{62C79D3E-6E47-4751-9BA1-1829A3455613}" dt="2019-09-09T19:38:56.791" v="11" actId="478"/>
          <ac:graphicFrameMkLst>
            <pc:docMk/>
            <pc:sldMk cId="540760417" sldId="257"/>
            <ac:graphicFrameMk id="7" creationId="{2B98EF1B-EC01-454E-A653-D8D2E9589604}"/>
          </ac:graphicFrameMkLst>
        </pc:graphicFrameChg>
        <pc:graphicFrameChg chg="add del mod">
          <ac:chgData name="Margo Heremans" userId="a7bed8fe-9b7d-4089-bf66-88f5d38fd7a3" providerId="ADAL" clId="{62C79D3E-6E47-4751-9BA1-1829A3455613}" dt="2019-09-09T19:39:35.366" v="16" actId="478"/>
          <ac:graphicFrameMkLst>
            <pc:docMk/>
            <pc:sldMk cId="540760417" sldId="257"/>
            <ac:graphicFrameMk id="8" creationId="{F25465B4-33AE-47C5-BE46-A80C42D47D61}"/>
          </ac:graphicFrameMkLst>
        </pc:graphicFrameChg>
        <pc:graphicFrameChg chg="add mod">
          <ac:chgData name="Margo Heremans" userId="a7bed8fe-9b7d-4089-bf66-88f5d38fd7a3" providerId="ADAL" clId="{62C79D3E-6E47-4751-9BA1-1829A3455613}" dt="2019-09-10T12:09:18.579" v="4002"/>
          <ac:graphicFrameMkLst>
            <pc:docMk/>
            <pc:sldMk cId="540760417" sldId="257"/>
            <ac:graphicFrameMk id="9" creationId="{17EA8BF7-99ED-45F0-8F9C-146E295A4D37}"/>
          </ac:graphicFrameMkLst>
        </pc:graphicFrameChg>
        <pc:picChg chg="add mod">
          <ac:chgData name="Margo Heremans" userId="a7bed8fe-9b7d-4089-bf66-88f5d38fd7a3" providerId="ADAL" clId="{62C79D3E-6E47-4751-9BA1-1829A3455613}" dt="2019-09-09T19:45:13.161" v="88" actId="1038"/>
          <ac:picMkLst>
            <pc:docMk/>
            <pc:sldMk cId="540760417" sldId="257"/>
            <ac:picMk id="10" creationId="{FAF071EE-8DF3-4767-8795-FCCFB83293AB}"/>
          </ac:picMkLst>
        </pc:picChg>
        <pc:picChg chg="add mod">
          <ac:chgData name="Margo Heremans" userId="a7bed8fe-9b7d-4089-bf66-88f5d38fd7a3" providerId="ADAL" clId="{62C79D3E-6E47-4751-9BA1-1829A3455613}" dt="2019-09-09T19:46:02.848" v="122" actId="1038"/>
          <ac:picMkLst>
            <pc:docMk/>
            <pc:sldMk cId="540760417" sldId="257"/>
            <ac:picMk id="11" creationId="{F074785A-327A-4F23-A427-51FBA3825738}"/>
          </ac:picMkLst>
        </pc:picChg>
        <pc:picChg chg="add mod">
          <ac:chgData name="Margo Heremans" userId="a7bed8fe-9b7d-4089-bf66-88f5d38fd7a3" providerId="ADAL" clId="{62C79D3E-6E47-4751-9BA1-1829A3455613}" dt="2019-09-09T19:46:16.788" v="163" actId="1038"/>
          <ac:picMkLst>
            <pc:docMk/>
            <pc:sldMk cId="540760417" sldId="257"/>
            <ac:picMk id="12" creationId="{20E27A20-836E-482C-A9B5-69F4E0FA5799}"/>
          </ac:picMkLst>
        </pc:picChg>
        <pc:picChg chg="add mod">
          <ac:chgData name="Margo Heremans" userId="a7bed8fe-9b7d-4089-bf66-88f5d38fd7a3" providerId="ADAL" clId="{62C79D3E-6E47-4751-9BA1-1829A3455613}" dt="2019-09-09T19:40:23.447" v="20" actId="1076"/>
          <ac:picMkLst>
            <pc:docMk/>
            <pc:sldMk cId="540760417" sldId="257"/>
            <ac:picMk id="13" creationId="{8F99BB18-002F-493D-B31D-753C4A6712CD}"/>
          </ac:picMkLst>
        </pc:picChg>
        <pc:picChg chg="add mod">
          <ac:chgData name="Margo Heremans" userId="a7bed8fe-9b7d-4089-bf66-88f5d38fd7a3" providerId="ADAL" clId="{62C79D3E-6E47-4751-9BA1-1829A3455613}" dt="2019-09-09T19:40:23.447" v="20" actId="1076"/>
          <ac:picMkLst>
            <pc:docMk/>
            <pc:sldMk cId="540760417" sldId="257"/>
            <ac:picMk id="14" creationId="{C6560295-E983-491B-9971-DE51317B3F46}"/>
          </ac:picMkLst>
        </pc:picChg>
      </pc:sldChg>
      <pc:sldChg chg="del">
        <pc:chgData name="Margo Heremans" userId="a7bed8fe-9b7d-4089-bf66-88f5d38fd7a3" providerId="ADAL" clId="{62C79D3E-6E47-4751-9BA1-1829A3455613}" dt="2019-09-10T12:07:53.967" v="3999" actId="2696"/>
        <pc:sldMkLst>
          <pc:docMk/>
          <pc:sldMk cId="2883488487" sldId="258"/>
        </pc:sldMkLst>
      </pc:sldChg>
      <pc:sldChg chg="modSp">
        <pc:chgData name="Margo Heremans" userId="a7bed8fe-9b7d-4089-bf66-88f5d38fd7a3" providerId="ADAL" clId="{62C79D3E-6E47-4751-9BA1-1829A3455613}" dt="2019-09-09T20:18:00.692" v="371" actId="1076"/>
        <pc:sldMkLst>
          <pc:docMk/>
          <pc:sldMk cId="2838682224" sldId="259"/>
        </pc:sldMkLst>
        <pc:spChg chg="mod">
          <ac:chgData name="Margo Heremans" userId="a7bed8fe-9b7d-4089-bf66-88f5d38fd7a3" providerId="ADAL" clId="{62C79D3E-6E47-4751-9BA1-1829A3455613}" dt="2019-09-09T20:18:00.692" v="371" actId="1076"/>
          <ac:spMkLst>
            <pc:docMk/>
            <pc:sldMk cId="2838682224" sldId="259"/>
            <ac:spMk id="2" creationId="{758A7495-12F5-48DF-AC31-0C2CA15CD9E0}"/>
          </ac:spMkLst>
        </pc:spChg>
      </pc:sldChg>
      <pc:sldChg chg="addSp delSp modSp add">
        <pc:chgData name="Margo Heremans" userId="a7bed8fe-9b7d-4089-bf66-88f5d38fd7a3" providerId="ADAL" clId="{62C79D3E-6E47-4751-9BA1-1829A3455613}" dt="2019-09-09T20:17:38.951" v="369" actId="1076"/>
        <pc:sldMkLst>
          <pc:docMk/>
          <pc:sldMk cId="3498258747" sldId="260"/>
        </pc:sldMkLst>
        <pc:spChg chg="mod">
          <ac:chgData name="Margo Heremans" userId="a7bed8fe-9b7d-4089-bf66-88f5d38fd7a3" providerId="ADAL" clId="{62C79D3E-6E47-4751-9BA1-1829A3455613}" dt="2019-09-09T20:17:38.951" v="369" actId="1076"/>
          <ac:spMkLst>
            <pc:docMk/>
            <pc:sldMk cId="3498258747" sldId="260"/>
            <ac:spMk id="2" creationId="{0DDB22D0-F709-48C6-8C17-03D3E8098BD6}"/>
          </ac:spMkLst>
        </pc:spChg>
        <pc:spChg chg="add mod">
          <ac:chgData name="Margo Heremans" userId="a7bed8fe-9b7d-4089-bf66-88f5d38fd7a3" providerId="ADAL" clId="{62C79D3E-6E47-4751-9BA1-1829A3455613}" dt="2019-09-09T20:06:02.349" v="284" actId="1035"/>
          <ac:spMkLst>
            <pc:docMk/>
            <pc:sldMk cId="3498258747" sldId="260"/>
            <ac:spMk id="4" creationId="{04F79E47-86DE-40DD-B957-1B6943164EC6}"/>
          </ac:spMkLst>
        </pc:spChg>
        <pc:spChg chg="add del mod">
          <ac:chgData name="Margo Heremans" userId="a7bed8fe-9b7d-4089-bf66-88f5d38fd7a3" providerId="ADAL" clId="{62C79D3E-6E47-4751-9BA1-1829A3455613}" dt="2019-09-09T19:52:26.280" v="202"/>
          <ac:spMkLst>
            <pc:docMk/>
            <pc:sldMk cId="3498258747" sldId="260"/>
            <ac:spMk id="4" creationId="{1632DC1F-D06D-4A42-AE3D-F936DDA81944}"/>
          </ac:spMkLst>
        </pc:spChg>
        <pc:spChg chg="add del mod">
          <ac:chgData name="Margo Heremans" userId="a7bed8fe-9b7d-4089-bf66-88f5d38fd7a3" providerId="ADAL" clId="{62C79D3E-6E47-4751-9BA1-1829A3455613}" dt="2019-09-09T19:52:26.280" v="202"/>
          <ac:spMkLst>
            <pc:docMk/>
            <pc:sldMk cId="3498258747" sldId="260"/>
            <ac:spMk id="5" creationId="{27FCCA78-9F1C-477A-BF74-C581221BC1E6}"/>
          </ac:spMkLst>
        </pc:spChg>
        <pc:spChg chg="add del mod">
          <ac:chgData name="Margo Heremans" userId="a7bed8fe-9b7d-4089-bf66-88f5d38fd7a3" providerId="ADAL" clId="{62C79D3E-6E47-4751-9BA1-1829A3455613}" dt="2019-09-09T20:03:24.995" v="203" actId="478"/>
          <ac:spMkLst>
            <pc:docMk/>
            <pc:sldMk cId="3498258747" sldId="260"/>
            <ac:spMk id="6" creationId="{4B02EFCA-7840-4E66-9602-53EC99BF35C9}"/>
          </ac:spMkLst>
        </pc:spChg>
        <pc:graphicFrameChg chg="del">
          <ac:chgData name="Margo Heremans" userId="a7bed8fe-9b7d-4089-bf66-88f5d38fd7a3" providerId="ADAL" clId="{62C79D3E-6E47-4751-9BA1-1829A3455613}" dt="2019-09-09T19:50:19.210" v="192" actId="478"/>
          <ac:graphicFrameMkLst>
            <pc:docMk/>
            <pc:sldMk cId="3498258747" sldId="260"/>
            <ac:graphicFrameMk id="9" creationId="{17EA8BF7-99ED-45F0-8F9C-146E295A4D37}"/>
          </ac:graphicFrameMkLst>
        </pc:graphicFrameChg>
        <pc:picChg chg="add mod ord">
          <ac:chgData name="Margo Heremans" userId="a7bed8fe-9b7d-4089-bf66-88f5d38fd7a3" providerId="ADAL" clId="{62C79D3E-6E47-4751-9BA1-1829A3455613}" dt="2019-09-09T20:05:48.799" v="282" actId="166"/>
          <ac:picMkLst>
            <pc:docMk/>
            <pc:sldMk cId="3498258747" sldId="260"/>
            <ac:picMk id="3" creationId="{D7AD189C-579E-48BA-9D90-1DE1E45FCA6A}"/>
          </ac:picMkLst>
        </pc:picChg>
        <pc:picChg chg="add mod">
          <ac:chgData name="Margo Heremans" userId="a7bed8fe-9b7d-4089-bf66-88f5d38fd7a3" providerId="ADAL" clId="{62C79D3E-6E47-4751-9BA1-1829A3455613}" dt="2019-09-09T20:07:26.448" v="288" actId="14100"/>
          <ac:picMkLst>
            <pc:docMk/>
            <pc:sldMk cId="3498258747" sldId="260"/>
            <ac:picMk id="7" creationId="{189D3074-259E-4B8E-855C-CC2468C8F955}"/>
          </ac:picMkLst>
        </pc:picChg>
        <pc:picChg chg="del">
          <ac:chgData name="Margo Heremans" userId="a7bed8fe-9b7d-4089-bf66-88f5d38fd7a3" providerId="ADAL" clId="{62C79D3E-6E47-4751-9BA1-1829A3455613}" dt="2019-09-09T19:50:25.199" v="197" actId="478"/>
          <ac:picMkLst>
            <pc:docMk/>
            <pc:sldMk cId="3498258747" sldId="260"/>
            <ac:picMk id="10" creationId="{FAF071EE-8DF3-4767-8795-FCCFB83293AB}"/>
          </ac:picMkLst>
        </pc:picChg>
        <pc:picChg chg="del">
          <ac:chgData name="Margo Heremans" userId="a7bed8fe-9b7d-4089-bf66-88f5d38fd7a3" providerId="ADAL" clId="{62C79D3E-6E47-4751-9BA1-1829A3455613}" dt="2019-09-09T19:50:21.783" v="193" actId="478"/>
          <ac:picMkLst>
            <pc:docMk/>
            <pc:sldMk cId="3498258747" sldId="260"/>
            <ac:picMk id="11" creationId="{F074785A-327A-4F23-A427-51FBA3825738}"/>
          </ac:picMkLst>
        </pc:picChg>
        <pc:picChg chg="del">
          <ac:chgData name="Margo Heremans" userId="a7bed8fe-9b7d-4089-bf66-88f5d38fd7a3" providerId="ADAL" clId="{62C79D3E-6E47-4751-9BA1-1829A3455613}" dt="2019-09-09T19:50:22.689" v="194" actId="478"/>
          <ac:picMkLst>
            <pc:docMk/>
            <pc:sldMk cId="3498258747" sldId="260"/>
            <ac:picMk id="12" creationId="{20E27A20-836E-482C-A9B5-69F4E0FA5799}"/>
          </ac:picMkLst>
        </pc:picChg>
        <pc:picChg chg="del">
          <ac:chgData name="Margo Heremans" userId="a7bed8fe-9b7d-4089-bf66-88f5d38fd7a3" providerId="ADAL" clId="{62C79D3E-6E47-4751-9BA1-1829A3455613}" dt="2019-09-09T19:50:24.325" v="196" actId="478"/>
          <ac:picMkLst>
            <pc:docMk/>
            <pc:sldMk cId="3498258747" sldId="260"/>
            <ac:picMk id="13" creationId="{8F99BB18-002F-493D-B31D-753C4A6712CD}"/>
          </ac:picMkLst>
        </pc:picChg>
        <pc:picChg chg="del">
          <ac:chgData name="Margo Heremans" userId="a7bed8fe-9b7d-4089-bf66-88f5d38fd7a3" providerId="ADAL" clId="{62C79D3E-6E47-4751-9BA1-1829A3455613}" dt="2019-09-09T19:50:23.528" v="195" actId="478"/>
          <ac:picMkLst>
            <pc:docMk/>
            <pc:sldMk cId="3498258747" sldId="260"/>
            <ac:picMk id="14" creationId="{C6560295-E983-491B-9971-DE51317B3F46}"/>
          </ac:picMkLst>
        </pc:picChg>
      </pc:sldChg>
      <pc:sldChg chg="addSp delSp modSp add">
        <pc:chgData name="Margo Heremans" userId="a7bed8fe-9b7d-4089-bf66-88f5d38fd7a3" providerId="ADAL" clId="{62C79D3E-6E47-4751-9BA1-1829A3455613}" dt="2019-09-09T20:17:24.461" v="368" actId="1076"/>
        <pc:sldMkLst>
          <pc:docMk/>
          <pc:sldMk cId="1653194692" sldId="261"/>
        </pc:sldMkLst>
        <pc:spChg chg="mod">
          <ac:chgData name="Margo Heremans" userId="a7bed8fe-9b7d-4089-bf66-88f5d38fd7a3" providerId="ADAL" clId="{62C79D3E-6E47-4751-9BA1-1829A3455613}" dt="2019-09-09T20:17:24.461" v="368" actId="1076"/>
          <ac:spMkLst>
            <pc:docMk/>
            <pc:sldMk cId="1653194692" sldId="261"/>
            <ac:spMk id="2" creationId="{B649E9CC-39BB-4755-BC63-C8389E472896}"/>
          </ac:spMkLst>
        </pc:spChg>
        <pc:spChg chg="del">
          <ac:chgData name="Margo Heremans" userId="a7bed8fe-9b7d-4089-bf66-88f5d38fd7a3" providerId="ADAL" clId="{62C79D3E-6E47-4751-9BA1-1829A3455613}" dt="2019-09-09T20:11:02.441" v="303" actId="478"/>
          <ac:spMkLst>
            <pc:docMk/>
            <pc:sldMk cId="1653194692" sldId="261"/>
            <ac:spMk id="3" creationId="{5F36676C-A506-4ADB-B5F6-78BA1F26DBEB}"/>
          </ac:spMkLst>
        </pc:spChg>
        <pc:spChg chg="add mod ord">
          <ac:chgData name="Margo Heremans" userId="a7bed8fe-9b7d-4089-bf66-88f5d38fd7a3" providerId="ADAL" clId="{62C79D3E-6E47-4751-9BA1-1829A3455613}" dt="2019-09-09T20:14:04.744" v="341" actId="167"/>
          <ac:spMkLst>
            <pc:docMk/>
            <pc:sldMk cId="1653194692" sldId="261"/>
            <ac:spMk id="20" creationId="{099C56A6-90D3-463C-9034-9278129A6E3D}"/>
          </ac:spMkLst>
        </pc:spChg>
        <pc:grpChg chg="add mod ord">
          <ac:chgData name="Margo Heremans" userId="a7bed8fe-9b7d-4089-bf66-88f5d38fd7a3" providerId="ADAL" clId="{62C79D3E-6E47-4751-9BA1-1829A3455613}" dt="2019-09-09T20:13:01.177" v="322" actId="1076"/>
          <ac:grpSpMkLst>
            <pc:docMk/>
            <pc:sldMk cId="1653194692" sldId="261"/>
            <ac:grpSpMk id="4" creationId="{966843B1-2084-475D-B253-FE2D084D587A}"/>
          </ac:grpSpMkLst>
        </pc:grpChg>
      </pc:sldChg>
      <pc:sldChg chg="modSp add">
        <pc:chgData name="Margo Heremans" userId="a7bed8fe-9b7d-4089-bf66-88f5d38fd7a3" providerId="ADAL" clId="{62C79D3E-6E47-4751-9BA1-1829A3455613}" dt="2019-09-10T13:28:21.823" v="4018" actId="20577"/>
        <pc:sldMkLst>
          <pc:docMk/>
          <pc:sldMk cId="2790185930" sldId="262"/>
        </pc:sldMkLst>
        <pc:spChg chg="mod">
          <ac:chgData name="Margo Heremans" userId="a7bed8fe-9b7d-4089-bf66-88f5d38fd7a3" providerId="ADAL" clId="{62C79D3E-6E47-4751-9BA1-1829A3455613}" dt="2019-09-09T20:16:57.513" v="366" actId="1076"/>
          <ac:spMkLst>
            <pc:docMk/>
            <pc:sldMk cId="2790185930" sldId="262"/>
            <ac:spMk id="2" creationId="{ED63DB3D-1711-4967-A1A1-30781D636D7A}"/>
          </ac:spMkLst>
        </pc:spChg>
        <pc:spChg chg="mod">
          <ac:chgData name="Margo Heremans" userId="a7bed8fe-9b7d-4089-bf66-88f5d38fd7a3" providerId="ADAL" clId="{62C79D3E-6E47-4751-9BA1-1829A3455613}" dt="2019-09-10T13:28:21.823" v="4018" actId="20577"/>
          <ac:spMkLst>
            <pc:docMk/>
            <pc:sldMk cId="2790185930" sldId="262"/>
            <ac:spMk id="3" creationId="{166409B7-E10D-4655-9E65-D1775C0E40B6}"/>
          </ac:spMkLst>
        </pc:spChg>
      </pc:sldChg>
      <pc:sldChg chg="addSp delSp modSp add ord">
        <pc:chgData name="Margo Heremans" userId="a7bed8fe-9b7d-4089-bf66-88f5d38fd7a3" providerId="ADAL" clId="{62C79D3E-6E47-4751-9BA1-1829A3455613}" dt="2019-09-10T09:16:05.610" v="855" actId="1076"/>
        <pc:sldMkLst>
          <pc:docMk/>
          <pc:sldMk cId="3008929405" sldId="263"/>
        </pc:sldMkLst>
        <pc:spChg chg="mod">
          <ac:chgData name="Margo Heremans" userId="a7bed8fe-9b7d-4089-bf66-88f5d38fd7a3" providerId="ADAL" clId="{62C79D3E-6E47-4751-9BA1-1829A3455613}" dt="2019-09-09T20:19:24.217" v="376" actId="14100"/>
          <ac:spMkLst>
            <pc:docMk/>
            <pc:sldMk cId="3008929405" sldId="263"/>
            <ac:spMk id="2" creationId="{DF218009-F1A2-403A-AC43-FFC690497ACC}"/>
          </ac:spMkLst>
        </pc:spChg>
        <pc:spChg chg="mod">
          <ac:chgData name="Margo Heremans" userId="a7bed8fe-9b7d-4089-bf66-88f5d38fd7a3" providerId="ADAL" clId="{62C79D3E-6E47-4751-9BA1-1829A3455613}" dt="2019-09-10T09:15:35.058" v="845" actId="1035"/>
          <ac:spMkLst>
            <pc:docMk/>
            <pc:sldMk cId="3008929405" sldId="263"/>
            <ac:spMk id="3" creationId="{F34AC39F-5C4F-4078-A997-DF4A3EA20D08}"/>
          </ac:spMkLst>
        </pc:spChg>
        <pc:spChg chg="add mod">
          <ac:chgData name="Margo Heremans" userId="a7bed8fe-9b7d-4089-bf66-88f5d38fd7a3" providerId="ADAL" clId="{62C79D3E-6E47-4751-9BA1-1829A3455613}" dt="2019-09-10T09:06:14.368" v="765" actId="113"/>
          <ac:spMkLst>
            <pc:docMk/>
            <pc:sldMk cId="3008929405" sldId="263"/>
            <ac:spMk id="4" creationId="{2A9EDA40-0D34-4A1F-B4C7-51B5534FBDC1}"/>
          </ac:spMkLst>
        </pc:spChg>
        <pc:spChg chg="add mod">
          <ac:chgData name="Margo Heremans" userId="a7bed8fe-9b7d-4089-bf66-88f5d38fd7a3" providerId="ADAL" clId="{62C79D3E-6E47-4751-9BA1-1829A3455613}" dt="2019-09-10T09:06:29.287" v="767" actId="113"/>
          <ac:spMkLst>
            <pc:docMk/>
            <pc:sldMk cId="3008929405" sldId="263"/>
            <ac:spMk id="5" creationId="{4672A671-1A49-42C3-BE69-B555256AE866}"/>
          </ac:spMkLst>
        </pc:spChg>
        <pc:spChg chg="add mod">
          <ac:chgData name="Margo Heremans" userId="a7bed8fe-9b7d-4089-bf66-88f5d38fd7a3" providerId="ADAL" clId="{62C79D3E-6E47-4751-9BA1-1829A3455613}" dt="2019-09-10T09:06:22.470" v="766" actId="113"/>
          <ac:spMkLst>
            <pc:docMk/>
            <pc:sldMk cId="3008929405" sldId="263"/>
            <ac:spMk id="6" creationId="{5E6F7FFF-5B55-4B98-B18D-49FB58D1C653}"/>
          </ac:spMkLst>
        </pc:spChg>
        <pc:spChg chg="add mod">
          <ac:chgData name="Margo Heremans" userId="a7bed8fe-9b7d-4089-bf66-88f5d38fd7a3" providerId="ADAL" clId="{62C79D3E-6E47-4751-9BA1-1829A3455613}" dt="2019-09-10T08:59:48.585" v="682" actId="164"/>
          <ac:spMkLst>
            <pc:docMk/>
            <pc:sldMk cId="3008929405" sldId="263"/>
            <ac:spMk id="7" creationId="{F59E74A2-F5B6-4553-8AC4-79448A492F32}"/>
          </ac:spMkLst>
        </pc:spChg>
        <pc:spChg chg="add mod">
          <ac:chgData name="Margo Heremans" userId="a7bed8fe-9b7d-4089-bf66-88f5d38fd7a3" providerId="ADAL" clId="{62C79D3E-6E47-4751-9BA1-1829A3455613}" dt="2019-09-10T08:59:48.585" v="682" actId="164"/>
          <ac:spMkLst>
            <pc:docMk/>
            <pc:sldMk cId="3008929405" sldId="263"/>
            <ac:spMk id="8" creationId="{FFB239D9-F115-43AC-A9D8-AFEF02F224E3}"/>
          </ac:spMkLst>
        </pc:spChg>
        <pc:spChg chg="add mod">
          <ac:chgData name="Margo Heremans" userId="a7bed8fe-9b7d-4089-bf66-88f5d38fd7a3" providerId="ADAL" clId="{62C79D3E-6E47-4751-9BA1-1829A3455613}" dt="2019-09-10T08:59:48.585" v="682" actId="164"/>
          <ac:spMkLst>
            <pc:docMk/>
            <pc:sldMk cId="3008929405" sldId="263"/>
            <ac:spMk id="9" creationId="{B7EBC1E5-2F69-41E9-8FCC-D883E5008F7B}"/>
          </ac:spMkLst>
        </pc:spChg>
        <pc:spChg chg="add mod">
          <ac:chgData name="Margo Heremans" userId="a7bed8fe-9b7d-4089-bf66-88f5d38fd7a3" providerId="ADAL" clId="{62C79D3E-6E47-4751-9BA1-1829A3455613}" dt="2019-09-10T08:59:48.585" v="682" actId="164"/>
          <ac:spMkLst>
            <pc:docMk/>
            <pc:sldMk cId="3008929405" sldId="263"/>
            <ac:spMk id="10" creationId="{6A11BE24-AE64-4712-B329-6334B35F7D6D}"/>
          </ac:spMkLst>
        </pc:spChg>
        <pc:spChg chg="add mod ord">
          <ac:chgData name="Margo Heremans" userId="a7bed8fe-9b7d-4089-bf66-88f5d38fd7a3" providerId="ADAL" clId="{62C79D3E-6E47-4751-9BA1-1829A3455613}" dt="2019-09-10T09:16:05.610" v="855" actId="1076"/>
          <ac:spMkLst>
            <pc:docMk/>
            <pc:sldMk cId="3008929405" sldId="263"/>
            <ac:spMk id="16" creationId="{7CD63673-2565-4B9F-846A-15D57066A6D2}"/>
          </ac:spMkLst>
        </pc:spChg>
        <pc:spChg chg="add mod ord">
          <ac:chgData name="Margo Heremans" userId="a7bed8fe-9b7d-4089-bf66-88f5d38fd7a3" providerId="ADAL" clId="{62C79D3E-6E47-4751-9BA1-1829A3455613}" dt="2019-09-10T09:16:00.034" v="854" actId="1076"/>
          <ac:spMkLst>
            <pc:docMk/>
            <pc:sldMk cId="3008929405" sldId="263"/>
            <ac:spMk id="17" creationId="{77C8695C-492C-4A3A-AE93-5AF8EB5FA8E5}"/>
          </ac:spMkLst>
        </pc:spChg>
        <pc:spChg chg="add mod">
          <ac:chgData name="Margo Heremans" userId="a7bed8fe-9b7d-4089-bf66-88f5d38fd7a3" providerId="ADAL" clId="{62C79D3E-6E47-4751-9BA1-1829A3455613}" dt="2019-09-10T09:10:34.667" v="787" actId="1076"/>
          <ac:spMkLst>
            <pc:docMk/>
            <pc:sldMk cId="3008929405" sldId="263"/>
            <ac:spMk id="18" creationId="{B9E61396-C7C7-418A-AA63-B9A23E20ECC4}"/>
          </ac:spMkLst>
        </pc:spChg>
        <pc:grpChg chg="add mod">
          <ac:chgData name="Margo Heremans" userId="a7bed8fe-9b7d-4089-bf66-88f5d38fd7a3" providerId="ADAL" clId="{62C79D3E-6E47-4751-9BA1-1829A3455613}" dt="2019-09-10T09:15:30.418" v="839" actId="1035"/>
          <ac:grpSpMkLst>
            <pc:docMk/>
            <pc:sldMk cId="3008929405" sldId="263"/>
            <ac:grpSpMk id="11" creationId="{6A616402-D88B-4B6D-B9C3-0984C53F1DE2}"/>
          </ac:grpSpMkLst>
        </pc:grpChg>
        <pc:graphicFrameChg chg="add mod modGraphic">
          <ac:chgData name="Margo Heremans" userId="a7bed8fe-9b7d-4089-bf66-88f5d38fd7a3" providerId="ADAL" clId="{62C79D3E-6E47-4751-9BA1-1829A3455613}" dt="2019-09-10T09:15:42.818" v="852" actId="1035"/>
          <ac:graphicFrameMkLst>
            <pc:docMk/>
            <pc:sldMk cId="3008929405" sldId="263"/>
            <ac:graphicFrameMk id="15" creationId="{13F9B79E-30AD-492B-A8E2-FC3759473B77}"/>
          </ac:graphicFrameMkLst>
        </pc:graphicFrameChg>
        <pc:picChg chg="add del">
          <ac:chgData name="Margo Heremans" userId="a7bed8fe-9b7d-4089-bf66-88f5d38fd7a3" providerId="ADAL" clId="{62C79D3E-6E47-4751-9BA1-1829A3455613}" dt="2019-09-09T20:21:01.987" v="379" actId="478"/>
          <ac:picMkLst>
            <pc:docMk/>
            <pc:sldMk cId="3008929405" sldId="263"/>
            <ac:picMk id="4" creationId="{3BEB5DE6-04E1-482C-9756-17EFBA0C5A07}"/>
          </ac:picMkLst>
        </pc:picChg>
        <pc:picChg chg="add mod">
          <ac:chgData name="Margo Heremans" userId="a7bed8fe-9b7d-4089-bf66-88f5d38fd7a3" providerId="ADAL" clId="{62C79D3E-6E47-4751-9BA1-1829A3455613}" dt="2019-09-10T09:00:35.283" v="688" actId="1076"/>
          <ac:picMkLst>
            <pc:docMk/>
            <pc:sldMk cId="3008929405" sldId="263"/>
            <ac:picMk id="12" creationId="{E93D40ED-64FC-4613-92E8-D8F3563CDA70}"/>
          </ac:picMkLst>
        </pc:picChg>
        <pc:picChg chg="add mod">
          <ac:chgData name="Margo Heremans" userId="a7bed8fe-9b7d-4089-bf66-88f5d38fd7a3" providerId="ADAL" clId="{62C79D3E-6E47-4751-9BA1-1829A3455613}" dt="2019-09-10T09:00:39.731" v="689" actId="1076"/>
          <ac:picMkLst>
            <pc:docMk/>
            <pc:sldMk cId="3008929405" sldId="263"/>
            <ac:picMk id="13" creationId="{D90E9118-7A61-4D29-84C5-6F67EA4B2FE0}"/>
          </ac:picMkLst>
        </pc:picChg>
        <pc:picChg chg="add mod">
          <ac:chgData name="Margo Heremans" userId="a7bed8fe-9b7d-4089-bf66-88f5d38fd7a3" providerId="ADAL" clId="{62C79D3E-6E47-4751-9BA1-1829A3455613}" dt="2019-09-10T09:00:57.019" v="691" actId="1076"/>
          <ac:picMkLst>
            <pc:docMk/>
            <pc:sldMk cId="3008929405" sldId="263"/>
            <ac:picMk id="14" creationId="{9374569B-8A4C-4D4E-A218-B75D973E1585}"/>
          </ac:picMkLst>
        </pc:picChg>
      </pc:sldChg>
      <pc:sldChg chg="addSp delSp modSp add">
        <pc:chgData name="Margo Heremans" userId="a7bed8fe-9b7d-4089-bf66-88f5d38fd7a3" providerId="ADAL" clId="{62C79D3E-6E47-4751-9BA1-1829A3455613}" dt="2019-09-10T09:21:40.826" v="923" actId="1076"/>
        <pc:sldMkLst>
          <pc:docMk/>
          <pc:sldMk cId="3913097127" sldId="264"/>
        </pc:sldMkLst>
        <pc:spChg chg="mod">
          <ac:chgData name="Margo Heremans" userId="a7bed8fe-9b7d-4089-bf66-88f5d38fd7a3" providerId="ADAL" clId="{62C79D3E-6E47-4751-9BA1-1829A3455613}" dt="2019-09-10T09:19:16.682" v="909" actId="255"/>
          <ac:spMkLst>
            <pc:docMk/>
            <pc:sldMk cId="3913097127" sldId="264"/>
            <ac:spMk id="2" creationId="{05AF860E-9DAA-438E-94FC-1D2B3B69C719}"/>
          </ac:spMkLst>
        </pc:spChg>
        <pc:spChg chg="del">
          <ac:chgData name="Margo Heremans" userId="a7bed8fe-9b7d-4089-bf66-88f5d38fd7a3" providerId="ADAL" clId="{62C79D3E-6E47-4751-9BA1-1829A3455613}" dt="2019-09-10T09:19:29.672" v="910"/>
          <ac:spMkLst>
            <pc:docMk/>
            <pc:sldMk cId="3913097127" sldId="264"/>
            <ac:spMk id="3" creationId="{3B08848E-2C48-48A2-960E-DCE945A4F1EC}"/>
          </ac:spMkLst>
        </pc:spChg>
        <pc:spChg chg="add">
          <ac:chgData name="Margo Heremans" userId="a7bed8fe-9b7d-4089-bf66-88f5d38fd7a3" providerId="ADAL" clId="{62C79D3E-6E47-4751-9BA1-1829A3455613}" dt="2019-09-10T09:20:03.081" v="914"/>
          <ac:spMkLst>
            <pc:docMk/>
            <pc:sldMk cId="3913097127" sldId="264"/>
            <ac:spMk id="10" creationId="{CF0FD01E-2024-43E7-9BF6-588057D77633}"/>
          </ac:spMkLst>
        </pc:spChg>
        <pc:grpChg chg="add mod">
          <ac:chgData name="Margo Heremans" userId="a7bed8fe-9b7d-4089-bf66-88f5d38fd7a3" providerId="ADAL" clId="{62C79D3E-6E47-4751-9BA1-1829A3455613}" dt="2019-09-10T09:21:26.258" v="921" actId="1076"/>
          <ac:grpSpMkLst>
            <pc:docMk/>
            <pc:sldMk cId="3913097127" sldId="264"/>
            <ac:grpSpMk id="4" creationId="{246B87A0-B9BE-4007-9C18-D38F86D1E2A5}"/>
          </ac:grpSpMkLst>
        </pc:grpChg>
        <pc:picChg chg="add mod">
          <ac:chgData name="Margo Heremans" userId="a7bed8fe-9b7d-4089-bf66-88f5d38fd7a3" providerId="ADAL" clId="{62C79D3E-6E47-4751-9BA1-1829A3455613}" dt="2019-09-10T09:21:40.826" v="923" actId="1076"/>
          <ac:picMkLst>
            <pc:docMk/>
            <pc:sldMk cId="3913097127" sldId="264"/>
            <ac:picMk id="7" creationId="{F9AA93A5-076D-4819-B43E-65CA852390E8}"/>
          </ac:picMkLst>
        </pc:picChg>
        <pc:picChg chg="add mod ord">
          <ac:chgData name="Margo Heremans" userId="a7bed8fe-9b7d-4089-bf66-88f5d38fd7a3" providerId="ADAL" clId="{62C79D3E-6E47-4751-9BA1-1829A3455613}" dt="2019-09-10T09:20:23.162" v="916" actId="1076"/>
          <ac:picMkLst>
            <pc:docMk/>
            <pc:sldMk cId="3913097127" sldId="264"/>
            <ac:picMk id="8" creationId="{89B079E2-782D-4902-B741-89E9557AF181}"/>
          </ac:picMkLst>
        </pc:picChg>
        <pc:picChg chg="add mod ord">
          <ac:chgData name="Margo Heremans" userId="a7bed8fe-9b7d-4089-bf66-88f5d38fd7a3" providerId="ADAL" clId="{62C79D3E-6E47-4751-9BA1-1829A3455613}" dt="2019-09-10T09:20:56.088" v="919" actId="166"/>
          <ac:picMkLst>
            <pc:docMk/>
            <pc:sldMk cId="3913097127" sldId="264"/>
            <ac:picMk id="9" creationId="{13D77DF4-AAA3-470E-9D2A-DF1188EA9378}"/>
          </ac:picMkLst>
        </pc:picChg>
      </pc:sldChg>
      <pc:sldChg chg="addSp delSp modSp add">
        <pc:chgData name="Margo Heremans" userId="a7bed8fe-9b7d-4089-bf66-88f5d38fd7a3" providerId="ADAL" clId="{62C79D3E-6E47-4751-9BA1-1829A3455613}" dt="2019-09-10T09:29:59.671" v="1021" actId="113"/>
        <pc:sldMkLst>
          <pc:docMk/>
          <pc:sldMk cId="1164155964" sldId="265"/>
        </pc:sldMkLst>
        <pc:spChg chg="del">
          <ac:chgData name="Margo Heremans" userId="a7bed8fe-9b7d-4089-bf66-88f5d38fd7a3" providerId="ADAL" clId="{62C79D3E-6E47-4751-9BA1-1829A3455613}" dt="2019-09-10T09:22:15.290" v="925"/>
          <ac:spMkLst>
            <pc:docMk/>
            <pc:sldMk cId="1164155964" sldId="265"/>
            <ac:spMk id="2" creationId="{70D3F110-3193-4900-BBBA-2AF902DDDD0E}"/>
          </ac:spMkLst>
        </pc:spChg>
        <pc:spChg chg="del">
          <ac:chgData name="Margo Heremans" userId="a7bed8fe-9b7d-4089-bf66-88f5d38fd7a3" providerId="ADAL" clId="{62C79D3E-6E47-4751-9BA1-1829A3455613}" dt="2019-09-10T09:22:15.290" v="925"/>
          <ac:spMkLst>
            <pc:docMk/>
            <pc:sldMk cId="1164155964" sldId="265"/>
            <ac:spMk id="3" creationId="{F3A305FB-3788-4704-9E61-06EB3463EE2B}"/>
          </ac:spMkLst>
        </pc:spChg>
        <pc:spChg chg="add mod">
          <ac:chgData name="Margo Heremans" userId="a7bed8fe-9b7d-4089-bf66-88f5d38fd7a3" providerId="ADAL" clId="{62C79D3E-6E47-4751-9BA1-1829A3455613}" dt="2019-09-10T09:22:35.818" v="928" actId="14100"/>
          <ac:spMkLst>
            <pc:docMk/>
            <pc:sldMk cId="1164155964" sldId="265"/>
            <ac:spMk id="4" creationId="{E91E5427-62C6-49CA-8355-1F2015882C9C}"/>
          </ac:spMkLst>
        </pc:spChg>
        <pc:spChg chg="mod">
          <ac:chgData name="Margo Heremans" userId="a7bed8fe-9b7d-4089-bf66-88f5d38fd7a3" providerId="ADAL" clId="{62C79D3E-6E47-4751-9BA1-1829A3455613}" dt="2019-09-10T09:22:59.944" v="930" actId="207"/>
          <ac:spMkLst>
            <pc:docMk/>
            <pc:sldMk cId="1164155964" sldId="265"/>
            <ac:spMk id="8" creationId="{EB9D7363-554A-400E-A47D-5A49F3895BCE}"/>
          </ac:spMkLst>
        </pc:spChg>
        <pc:spChg chg="add mod">
          <ac:chgData name="Margo Heremans" userId="a7bed8fe-9b7d-4089-bf66-88f5d38fd7a3" providerId="ADAL" clId="{62C79D3E-6E47-4751-9BA1-1829A3455613}" dt="2019-09-10T09:29:59.671" v="1021" actId="113"/>
          <ac:spMkLst>
            <pc:docMk/>
            <pc:sldMk cId="1164155964" sldId="265"/>
            <ac:spMk id="10" creationId="{48981CE6-0563-4AA2-A9ED-24CF28888E3B}"/>
          </ac:spMkLst>
        </pc:spChg>
        <pc:grpChg chg="add del mod">
          <ac:chgData name="Margo Heremans" userId="a7bed8fe-9b7d-4089-bf66-88f5d38fd7a3" providerId="ADAL" clId="{62C79D3E-6E47-4751-9BA1-1829A3455613}" dt="2019-09-10T09:27:27.742" v="975" actId="478"/>
          <ac:grpSpMkLst>
            <pc:docMk/>
            <pc:sldMk cId="1164155964" sldId="265"/>
            <ac:grpSpMk id="5" creationId="{1FB965EA-2001-476C-B3DB-EE5A94B44DB1}"/>
          </ac:grpSpMkLst>
        </pc:grpChg>
        <pc:picChg chg="mod">
          <ac:chgData name="Margo Heremans" userId="a7bed8fe-9b7d-4089-bf66-88f5d38fd7a3" providerId="ADAL" clId="{62C79D3E-6E47-4751-9BA1-1829A3455613}" dt="2019-09-10T09:26:22.773" v="966" actId="1035"/>
          <ac:picMkLst>
            <pc:docMk/>
            <pc:sldMk cId="1164155964" sldId="265"/>
            <ac:picMk id="6" creationId="{B5E6FC54-EE77-490A-B380-0D7A92EB9ED4}"/>
          </ac:picMkLst>
        </pc:picChg>
        <pc:picChg chg="mod">
          <ac:chgData name="Margo Heremans" userId="a7bed8fe-9b7d-4089-bf66-88f5d38fd7a3" providerId="ADAL" clId="{62C79D3E-6E47-4751-9BA1-1829A3455613}" dt="2019-09-10T09:27:08.796" v="974" actId="1036"/>
          <ac:picMkLst>
            <pc:docMk/>
            <pc:sldMk cId="1164155964" sldId="265"/>
            <ac:picMk id="7" creationId="{75D3EE3C-263E-4494-9A72-1FF100517ABF}"/>
          </ac:picMkLst>
        </pc:picChg>
        <pc:picChg chg="add mod">
          <ac:chgData name="Margo Heremans" userId="a7bed8fe-9b7d-4089-bf66-88f5d38fd7a3" providerId="ADAL" clId="{62C79D3E-6E47-4751-9BA1-1829A3455613}" dt="2019-09-10T09:29:25.650" v="987" actId="1036"/>
          <ac:picMkLst>
            <pc:docMk/>
            <pc:sldMk cId="1164155964" sldId="265"/>
            <ac:picMk id="9" creationId="{940775AE-EF9B-4AC6-B130-BA487D214132}"/>
          </ac:picMkLst>
        </pc:picChg>
        <pc:picChg chg="add mod">
          <ac:chgData name="Margo Heremans" userId="a7bed8fe-9b7d-4089-bf66-88f5d38fd7a3" providerId="ADAL" clId="{62C79D3E-6E47-4751-9BA1-1829A3455613}" dt="2019-09-10T09:29:46.876" v="1020" actId="1035"/>
          <ac:picMkLst>
            <pc:docMk/>
            <pc:sldMk cId="1164155964" sldId="265"/>
            <ac:picMk id="11" creationId="{CA74C14B-1EE0-4202-B619-7C21A059E8F0}"/>
          </ac:picMkLst>
        </pc:picChg>
      </pc:sldChg>
      <pc:sldChg chg="addSp delSp modSp add">
        <pc:chgData name="Margo Heremans" userId="a7bed8fe-9b7d-4089-bf66-88f5d38fd7a3" providerId="ADAL" clId="{62C79D3E-6E47-4751-9BA1-1829A3455613}" dt="2019-09-10T09:39:02.310" v="1134" actId="1076"/>
        <pc:sldMkLst>
          <pc:docMk/>
          <pc:sldMk cId="1210655625" sldId="266"/>
        </pc:sldMkLst>
        <pc:spChg chg="del">
          <ac:chgData name="Margo Heremans" userId="a7bed8fe-9b7d-4089-bf66-88f5d38fd7a3" providerId="ADAL" clId="{62C79D3E-6E47-4751-9BA1-1829A3455613}" dt="2019-09-10T09:31:21.840" v="1023"/>
          <ac:spMkLst>
            <pc:docMk/>
            <pc:sldMk cId="1210655625" sldId="266"/>
            <ac:spMk id="2" creationId="{86BFB28F-0325-4242-98C1-D7CDCA15FF2E}"/>
          </ac:spMkLst>
        </pc:spChg>
        <pc:spChg chg="del">
          <ac:chgData name="Margo Heremans" userId="a7bed8fe-9b7d-4089-bf66-88f5d38fd7a3" providerId="ADAL" clId="{62C79D3E-6E47-4751-9BA1-1829A3455613}" dt="2019-09-10T09:31:21.840" v="1023"/>
          <ac:spMkLst>
            <pc:docMk/>
            <pc:sldMk cId="1210655625" sldId="266"/>
            <ac:spMk id="3" creationId="{73688601-39C6-40FF-8EA8-DEA773967393}"/>
          </ac:spMkLst>
        </pc:spChg>
        <pc:spChg chg="add mod">
          <ac:chgData name="Margo Heremans" userId="a7bed8fe-9b7d-4089-bf66-88f5d38fd7a3" providerId="ADAL" clId="{62C79D3E-6E47-4751-9BA1-1829A3455613}" dt="2019-09-10T09:33:20.616" v="1041" actId="120"/>
          <ac:spMkLst>
            <pc:docMk/>
            <pc:sldMk cId="1210655625" sldId="266"/>
            <ac:spMk id="4" creationId="{4E6FAF64-DC5C-4207-9838-C35C16306C87}"/>
          </ac:spMkLst>
        </pc:spChg>
        <pc:spChg chg="add del mod">
          <ac:chgData name="Margo Heremans" userId="a7bed8fe-9b7d-4089-bf66-88f5d38fd7a3" providerId="ADAL" clId="{62C79D3E-6E47-4751-9BA1-1829A3455613}" dt="2019-09-10T09:32:05.773" v="1028"/>
          <ac:spMkLst>
            <pc:docMk/>
            <pc:sldMk cId="1210655625" sldId="266"/>
            <ac:spMk id="5" creationId="{9B2621D8-6D9B-458E-A82D-AAE435DE6621}"/>
          </ac:spMkLst>
        </pc:spChg>
        <pc:spChg chg="add del mod">
          <ac:chgData name="Margo Heremans" userId="a7bed8fe-9b7d-4089-bf66-88f5d38fd7a3" providerId="ADAL" clId="{62C79D3E-6E47-4751-9BA1-1829A3455613}" dt="2019-09-10T09:33:54.167" v="1043" actId="478"/>
          <ac:spMkLst>
            <pc:docMk/>
            <pc:sldMk cId="1210655625" sldId="266"/>
            <ac:spMk id="6" creationId="{74780E42-2FF1-412D-84F5-EE6CCCB2A86C}"/>
          </ac:spMkLst>
        </pc:spChg>
        <pc:spChg chg="add mod">
          <ac:chgData name="Margo Heremans" userId="a7bed8fe-9b7d-4089-bf66-88f5d38fd7a3" providerId="ADAL" clId="{62C79D3E-6E47-4751-9BA1-1829A3455613}" dt="2019-09-10T09:34:20.853" v="1046" actId="1076"/>
          <ac:spMkLst>
            <pc:docMk/>
            <pc:sldMk cId="1210655625" sldId="266"/>
            <ac:spMk id="8" creationId="{EA7198DC-507E-4674-87D6-1EA61C867D52}"/>
          </ac:spMkLst>
        </pc:spChg>
        <pc:spChg chg="add mod">
          <ac:chgData name="Margo Heremans" userId="a7bed8fe-9b7d-4089-bf66-88f5d38fd7a3" providerId="ADAL" clId="{62C79D3E-6E47-4751-9BA1-1829A3455613}" dt="2019-09-10T09:38:16.157" v="1128" actId="1076"/>
          <ac:spMkLst>
            <pc:docMk/>
            <pc:sldMk cId="1210655625" sldId="266"/>
            <ac:spMk id="11" creationId="{CC6E1CCD-16DE-4FCB-8D6A-06968A11D822}"/>
          </ac:spMkLst>
        </pc:spChg>
        <pc:picChg chg="add mod">
          <ac:chgData name="Margo Heremans" userId="a7bed8fe-9b7d-4089-bf66-88f5d38fd7a3" providerId="ADAL" clId="{62C79D3E-6E47-4751-9BA1-1829A3455613}" dt="2019-09-10T09:34:25.562" v="1047" actId="166"/>
          <ac:picMkLst>
            <pc:docMk/>
            <pc:sldMk cId="1210655625" sldId="266"/>
            <ac:picMk id="7" creationId="{5E3EA968-0D08-475C-A4DA-F329F84620BC}"/>
          </ac:picMkLst>
        </pc:picChg>
        <pc:picChg chg="add mod">
          <ac:chgData name="Margo Heremans" userId="a7bed8fe-9b7d-4089-bf66-88f5d38fd7a3" providerId="ADAL" clId="{62C79D3E-6E47-4751-9BA1-1829A3455613}" dt="2019-09-10T09:34:45.249" v="1050" actId="14100"/>
          <ac:picMkLst>
            <pc:docMk/>
            <pc:sldMk cId="1210655625" sldId="266"/>
            <ac:picMk id="9" creationId="{B809BE8A-D477-4FB8-ADF2-4DC68FBCF939}"/>
          </ac:picMkLst>
        </pc:picChg>
        <pc:picChg chg="add del mod">
          <ac:chgData name="Margo Heremans" userId="a7bed8fe-9b7d-4089-bf66-88f5d38fd7a3" providerId="ADAL" clId="{62C79D3E-6E47-4751-9BA1-1829A3455613}" dt="2019-09-10T09:38:32.974" v="1130" actId="478"/>
          <ac:picMkLst>
            <pc:docMk/>
            <pc:sldMk cId="1210655625" sldId="266"/>
            <ac:picMk id="10" creationId="{91131A06-2E46-4754-A7AE-D229BD3DEFDE}"/>
          </ac:picMkLst>
        </pc:picChg>
        <pc:picChg chg="add mod">
          <ac:chgData name="Margo Heremans" userId="a7bed8fe-9b7d-4089-bf66-88f5d38fd7a3" providerId="ADAL" clId="{62C79D3E-6E47-4751-9BA1-1829A3455613}" dt="2019-09-10T09:39:02.310" v="1134" actId="1076"/>
          <ac:picMkLst>
            <pc:docMk/>
            <pc:sldMk cId="1210655625" sldId="266"/>
            <ac:picMk id="13" creationId="{23BDF82B-BB0E-4151-B264-8B1F498DB07B}"/>
          </ac:picMkLst>
        </pc:picChg>
      </pc:sldChg>
      <pc:sldChg chg="addSp modSp add">
        <pc:chgData name="Margo Heremans" userId="a7bed8fe-9b7d-4089-bf66-88f5d38fd7a3" providerId="ADAL" clId="{62C79D3E-6E47-4751-9BA1-1829A3455613}" dt="2019-09-10T09:43:48.285" v="1215" actId="114"/>
        <pc:sldMkLst>
          <pc:docMk/>
          <pc:sldMk cId="1534446816" sldId="267"/>
        </pc:sldMkLst>
        <pc:spChg chg="mod">
          <ac:chgData name="Margo Heremans" userId="a7bed8fe-9b7d-4089-bf66-88f5d38fd7a3" providerId="ADAL" clId="{62C79D3E-6E47-4751-9BA1-1829A3455613}" dt="2019-09-10T09:40:50.833" v="1190" actId="20577"/>
          <ac:spMkLst>
            <pc:docMk/>
            <pc:sldMk cId="1534446816" sldId="267"/>
            <ac:spMk id="2" creationId="{0E514735-6BD6-4EB3-A543-38F3AB90ACC2}"/>
          </ac:spMkLst>
        </pc:spChg>
        <pc:spChg chg="mod ord">
          <ac:chgData name="Margo Heremans" userId="a7bed8fe-9b7d-4089-bf66-88f5d38fd7a3" providerId="ADAL" clId="{62C79D3E-6E47-4751-9BA1-1829A3455613}" dt="2019-09-10T09:43:48.285" v="1215" actId="114"/>
          <ac:spMkLst>
            <pc:docMk/>
            <pc:sldMk cId="1534446816" sldId="267"/>
            <ac:spMk id="3" creationId="{285E52A6-DA09-4B5C-AAFD-4DE21A5F148D}"/>
          </ac:spMkLst>
        </pc:spChg>
        <pc:spChg chg="add">
          <ac:chgData name="Margo Heremans" userId="a7bed8fe-9b7d-4089-bf66-88f5d38fd7a3" providerId="ADAL" clId="{62C79D3E-6E47-4751-9BA1-1829A3455613}" dt="2019-09-10T09:41:29.326" v="1193"/>
          <ac:spMkLst>
            <pc:docMk/>
            <pc:sldMk cId="1534446816" sldId="267"/>
            <ac:spMk id="8" creationId="{E7C0518E-2316-4C88-88D6-38600E154BC5}"/>
          </ac:spMkLst>
        </pc:spChg>
        <pc:grpChg chg="add mod">
          <ac:chgData name="Margo Heremans" userId="a7bed8fe-9b7d-4089-bf66-88f5d38fd7a3" providerId="ADAL" clId="{62C79D3E-6E47-4751-9BA1-1829A3455613}" dt="2019-09-10T09:43:35.952" v="1214" actId="1076"/>
          <ac:grpSpMkLst>
            <pc:docMk/>
            <pc:sldMk cId="1534446816" sldId="267"/>
            <ac:grpSpMk id="4" creationId="{57537280-2D05-4D7F-92CD-26C7AD77F5ED}"/>
          </ac:grpSpMkLst>
        </pc:grpChg>
      </pc:sldChg>
      <pc:sldChg chg="addSp delSp modSp add">
        <pc:chgData name="Margo Heremans" userId="a7bed8fe-9b7d-4089-bf66-88f5d38fd7a3" providerId="ADAL" clId="{62C79D3E-6E47-4751-9BA1-1829A3455613}" dt="2019-09-10T09:51:44.195" v="1302" actId="1035"/>
        <pc:sldMkLst>
          <pc:docMk/>
          <pc:sldMk cId="2630130994" sldId="268"/>
        </pc:sldMkLst>
        <pc:spChg chg="mod ord">
          <ac:chgData name="Margo Heremans" userId="a7bed8fe-9b7d-4089-bf66-88f5d38fd7a3" providerId="ADAL" clId="{62C79D3E-6E47-4751-9BA1-1829A3455613}" dt="2019-09-10T09:50:22.049" v="1270" actId="166"/>
          <ac:spMkLst>
            <pc:docMk/>
            <pc:sldMk cId="2630130994" sldId="268"/>
            <ac:spMk id="2" creationId="{0E514735-6BD6-4EB3-A543-38F3AB90ACC2}"/>
          </ac:spMkLst>
        </pc:spChg>
        <pc:spChg chg="del">
          <ac:chgData name="Margo Heremans" userId="a7bed8fe-9b7d-4089-bf66-88f5d38fd7a3" providerId="ADAL" clId="{62C79D3E-6E47-4751-9BA1-1829A3455613}" dt="2019-09-10T09:49:19.358" v="1263" actId="478"/>
          <ac:spMkLst>
            <pc:docMk/>
            <pc:sldMk cId="2630130994" sldId="268"/>
            <ac:spMk id="3" creationId="{285E52A6-DA09-4B5C-AAFD-4DE21A5F148D}"/>
          </ac:spMkLst>
        </pc:spChg>
        <pc:spChg chg="add del mod">
          <ac:chgData name="Margo Heremans" userId="a7bed8fe-9b7d-4089-bf66-88f5d38fd7a3" providerId="ADAL" clId="{62C79D3E-6E47-4751-9BA1-1829A3455613}" dt="2019-09-10T09:49:22.488" v="1264" actId="478"/>
          <ac:spMkLst>
            <pc:docMk/>
            <pc:sldMk cId="2630130994" sldId="268"/>
            <ac:spMk id="10" creationId="{C5A1C36F-14FF-40CF-A5C8-865420256B2F}"/>
          </ac:spMkLst>
        </pc:spChg>
        <pc:spChg chg="add mod">
          <ac:chgData name="Margo Heremans" userId="a7bed8fe-9b7d-4089-bf66-88f5d38fd7a3" providerId="ADAL" clId="{62C79D3E-6E47-4751-9BA1-1829A3455613}" dt="2019-09-10T09:51:36.365" v="1279" actId="1076"/>
          <ac:spMkLst>
            <pc:docMk/>
            <pc:sldMk cId="2630130994" sldId="268"/>
            <ac:spMk id="12" creationId="{503FD60F-177D-4D11-A7A8-82026226A320}"/>
          </ac:spMkLst>
        </pc:spChg>
        <pc:grpChg chg="del">
          <ac:chgData name="Margo Heremans" userId="a7bed8fe-9b7d-4089-bf66-88f5d38fd7a3" providerId="ADAL" clId="{62C79D3E-6E47-4751-9BA1-1829A3455613}" dt="2019-09-10T09:49:11.890" v="1262" actId="478"/>
          <ac:grpSpMkLst>
            <pc:docMk/>
            <pc:sldMk cId="2630130994" sldId="268"/>
            <ac:grpSpMk id="4" creationId="{57537280-2D05-4D7F-92CD-26C7AD77F5ED}"/>
          </ac:grpSpMkLst>
        </pc:grpChg>
        <pc:picChg chg="add mod ord">
          <ac:chgData name="Margo Heremans" userId="a7bed8fe-9b7d-4089-bf66-88f5d38fd7a3" providerId="ADAL" clId="{62C79D3E-6E47-4751-9BA1-1829A3455613}" dt="2019-09-10T09:51:44.195" v="1302" actId="1035"/>
          <ac:picMkLst>
            <pc:docMk/>
            <pc:sldMk cId="2630130994" sldId="268"/>
            <ac:picMk id="11" creationId="{199BE720-FECF-4243-B9AC-754698BAA8F5}"/>
          </ac:picMkLst>
        </pc:picChg>
      </pc:sldChg>
      <pc:sldChg chg="addSp delSp modSp add">
        <pc:chgData name="Margo Heremans" userId="a7bed8fe-9b7d-4089-bf66-88f5d38fd7a3" providerId="ADAL" clId="{62C79D3E-6E47-4751-9BA1-1829A3455613}" dt="2019-09-10T09:55:10.429" v="1433" actId="170"/>
        <pc:sldMkLst>
          <pc:docMk/>
          <pc:sldMk cId="3803800800" sldId="269"/>
        </pc:sldMkLst>
        <pc:spChg chg="mod ord">
          <ac:chgData name="Margo Heremans" userId="a7bed8fe-9b7d-4089-bf66-88f5d38fd7a3" providerId="ADAL" clId="{62C79D3E-6E47-4751-9BA1-1829A3455613}" dt="2019-09-10T09:55:10.429" v="1433" actId="170"/>
          <ac:spMkLst>
            <pc:docMk/>
            <pc:sldMk cId="3803800800" sldId="269"/>
            <ac:spMk id="2" creationId="{0E514735-6BD6-4EB3-A543-38F3AB90ACC2}"/>
          </ac:spMkLst>
        </pc:spChg>
        <pc:spChg chg="add del">
          <ac:chgData name="Margo Heremans" userId="a7bed8fe-9b7d-4089-bf66-88f5d38fd7a3" providerId="ADAL" clId="{62C79D3E-6E47-4751-9BA1-1829A3455613}" dt="2019-09-10T09:53:49.736" v="1373" actId="478"/>
          <ac:spMkLst>
            <pc:docMk/>
            <pc:sldMk cId="3803800800" sldId="269"/>
            <ac:spMk id="3" creationId="{954E43ED-8868-4EC4-820E-8040A04FC448}"/>
          </ac:spMkLst>
        </pc:spChg>
        <pc:spChg chg="mod ord">
          <ac:chgData name="Margo Heremans" userId="a7bed8fe-9b7d-4089-bf66-88f5d38fd7a3" providerId="ADAL" clId="{62C79D3E-6E47-4751-9BA1-1829A3455613}" dt="2019-09-10T09:54:42.327" v="1420" actId="166"/>
          <ac:spMkLst>
            <pc:docMk/>
            <pc:sldMk cId="3803800800" sldId="269"/>
            <ac:spMk id="12" creationId="{503FD60F-177D-4D11-A7A8-82026226A320}"/>
          </ac:spMkLst>
        </pc:spChg>
        <pc:spChg chg="del mod">
          <ac:chgData name="Margo Heremans" userId="a7bed8fe-9b7d-4089-bf66-88f5d38fd7a3" providerId="ADAL" clId="{62C79D3E-6E47-4751-9BA1-1829A3455613}" dt="2019-09-10T09:54:06.655" v="1376" actId="478"/>
          <ac:spMkLst>
            <pc:docMk/>
            <pc:sldMk cId="3803800800" sldId="269"/>
            <ac:spMk id="13" creationId="{5EC34895-FD6D-42E2-BC65-85AEC0E1BCC9}"/>
          </ac:spMkLst>
        </pc:spChg>
        <pc:grpChg chg="add mod">
          <ac:chgData name="Margo Heremans" userId="a7bed8fe-9b7d-4089-bf66-88f5d38fd7a3" providerId="ADAL" clId="{62C79D3E-6E47-4751-9BA1-1829A3455613}" dt="2019-09-10T09:54:35.439" v="1419" actId="1035"/>
          <ac:grpSpMkLst>
            <pc:docMk/>
            <pc:sldMk cId="3803800800" sldId="269"/>
            <ac:grpSpMk id="7" creationId="{FF81D4B0-6B6B-472B-99DD-799EE502FBEC}"/>
          </ac:grpSpMkLst>
        </pc:grpChg>
        <pc:picChg chg="del">
          <ac:chgData name="Margo Heremans" userId="a7bed8fe-9b7d-4089-bf66-88f5d38fd7a3" providerId="ADAL" clId="{62C79D3E-6E47-4751-9BA1-1829A3455613}" dt="2019-09-10T09:53:00.226" v="1368" actId="478"/>
          <ac:picMkLst>
            <pc:docMk/>
            <pc:sldMk cId="3803800800" sldId="269"/>
            <ac:picMk id="11" creationId="{199BE720-FECF-4243-B9AC-754698BAA8F5}"/>
          </ac:picMkLst>
        </pc:picChg>
      </pc:sldChg>
      <pc:sldChg chg="modSp add ord">
        <pc:chgData name="Margo Heremans" userId="a7bed8fe-9b7d-4089-bf66-88f5d38fd7a3" providerId="ADAL" clId="{62C79D3E-6E47-4751-9BA1-1829A3455613}" dt="2019-09-10T09:57:24.049" v="1512" actId="1076"/>
        <pc:sldMkLst>
          <pc:docMk/>
          <pc:sldMk cId="3990666209" sldId="270"/>
        </pc:sldMkLst>
        <pc:spChg chg="mod">
          <ac:chgData name="Margo Heremans" userId="a7bed8fe-9b7d-4089-bf66-88f5d38fd7a3" providerId="ADAL" clId="{62C79D3E-6E47-4751-9BA1-1829A3455613}" dt="2019-09-10T09:56:39.505" v="1503" actId="20577"/>
          <ac:spMkLst>
            <pc:docMk/>
            <pc:sldMk cId="3990666209" sldId="270"/>
            <ac:spMk id="2" creationId="{ED63DB3D-1711-4967-A1A1-30781D636D7A}"/>
          </ac:spMkLst>
        </pc:spChg>
        <pc:spChg chg="mod">
          <ac:chgData name="Margo Heremans" userId="a7bed8fe-9b7d-4089-bf66-88f5d38fd7a3" providerId="ADAL" clId="{62C79D3E-6E47-4751-9BA1-1829A3455613}" dt="2019-09-10T09:57:24.049" v="1512" actId="1076"/>
          <ac:spMkLst>
            <pc:docMk/>
            <pc:sldMk cId="3990666209" sldId="270"/>
            <ac:spMk id="3" creationId="{166409B7-E10D-4655-9E65-D1775C0E40B6}"/>
          </ac:spMkLst>
        </pc:spChg>
      </pc:sldChg>
      <pc:sldChg chg="addSp delSp modSp add ord">
        <pc:chgData name="Margo Heremans" userId="a7bed8fe-9b7d-4089-bf66-88f5d38fd7a3" providerId="ADAL" clId="{62C79D3E-6E47-4751-9BA1-1829A3455613}" dt="2019-09-10T13:29:03.011" v="4019" actId="20577"/>
        <pc:sldMkLst>
          <pc:docMk/>
          <pc:sldMk cId="2260945916" sldId="271"/>
        </pc:sldMkLst>
        <pc:spChg chg="mod">
          <ac:chgData name="Margo Heremans" userId="a7bed8fe-9b7d-4089-bf66-88f5d38fd7a3" providerId="ADAL" clId="{62C79D3E-6E47-4751-9BA1-1829A3455613}" dt="2019-09-10T12:13:01.578" v="4003" actId="14100"/>
          <ac:spMkLst>
            <pc:docMk/>
            <pc:sldMk cId="2260945916" sldId="271"/>
            <ac:spMk id="2" creationId="{0E514735-6BD6-4EB3-A543-38F3AB90ACC2}"/>
          </ac:spMkLst>
        </pc:spChg>
        <pc:spChg chg="add del">
          <ac:chgData name="Margo Heremans" userId="a7bed8fe-9b7d-4089-bf66-88f5d38fd7a3" providerId="ADAL" clId="{62C79D3E-6E47-4751-9BA1-1829A3455613}" dt="2019-09-10T09:59:09.653" v="1586" actId="478"/>
          <ac:spMkLst>
            <pc:docMk/>
            <pc:sldMk cId="2260945916" sldId="271"/>
            <ac:spMk id="3" creationId="{893D64B9-1A2B-447C-AA30-08FE89FB68C6}"/>
          </ac:spMkLst>
        </pc:spChg>
        <pc:spChg chg="del">
          <ac:chgData name="Margo Heremans" userId="a7bed8fe-9b7d-4089-bf66-88f5d38fd7a3" providerId="ADAL" clId="{62C79D3E-6E47-4751-9BA1-1829A3455613}" dt="2019-09-10T09:58:51.238" v="1584" actId="478"/>
          <ac:spMkLst>
            <pc:docMk/>
            <pc:sldMk cId="2260945916" sldId="271"/>
            <ac:spMk id="12" creationId="{503FD60F-177D-4D11-A7A8-82026226A320}"/>
          </ac:spMkLst>
        </pc:spChg>
        <pc:spChg chg="mod topLvl">
          <ac:chgData name="Margo Heremans" userId="a7bed8fe-9b7d-4089-bf66-88f5d38fd7a3" providerId="ADAL" clId="{62C79D3E-6E47-4751-9BA1-1829A3455613}" dt="2019-09-10T10:06:53.133" v="1671" actId="255"/>
          <ac:spMkLst>
            <pc:docMk/>
            <pc:sldMk cId="2260945916" sldId="271"/>
            <ac:spMk id="20" creationId="{88759C72-4946-480D-AF70-69C781140042}"/>
          </ac:spMkLst>
        </pc:spChg>
        <pc:spChg chg="mod topLvl">
          <ac:chgData name="Margo Heremans" userId="a7bed8fe-9b7d-4089-bf66-88f5d38fd7a3" providerId="ADAL" clId="{62C79D3E-6E47-4751-9BA1-1829A3455613}" dt="2019-09-10T10:05:24.991" v="1648" actId="164"/>
          <ac:spMkLst>
            <pc:docMk/>
            <pc:sldMk cId="2260945916" sldId="271"/>
            <ac:spMk id="23" creationId="{FA4B6840-FBE5-4AF5-B213-FD85FA0A32D8}"/>
          </ac:spMkLst>
        </pc:spChg>
        <pc:spChg chg="mod topLvl">
          <ac:chgData name="Margo Heremans" userId="a7bed8fe-9b7d-4089-bf66-88f5d38fd7a3" providerId="ADAL" clId="{62C79D3E-6E47-4751-9BA1-1829A3455613}" dt="2019-09-10T10:07:04.743" v="1674" actId="255"/>
          <ac:spMkLst>
            <pc:docMk/>
            <pc:sldMk cId="2260945916" sldId="271"/>
            <ac:spMk id="24" creationId="{94DBB5A4-3B30-40CD-9047-ECE87DB031D0}"/>
          </ac:spMkLst>
        </pc:spChg>
        <pc:spChg chg="mod topLvl">
          <ac:chgData name="Margo Heremans" userId="a7bed8fe-9b7d-4089-bf66-88f5d38fd7a3" providerId="ADAL" clId="{62C79D3E-6E47-4751-9BA1-1829A3455613}" dt="2019-09-10T10:05:31.512" v="1649" actId="164"/>
          <ac:spMkLst>
            <pc:docMk/>
            <pc:sldMk cId="2260945916" sldId="271"/>
            <ac:spMk id="25" creationId="{609F6A54-370A-402A-B257-9B89AED5CC51}"/>
          </ac:spMkLst>
        </pc:spChg>
        <pc:spChg chg="mod topLvl">
          <ac:chgData name="Margo Heremans" userId="a7bed8fe-9b7d-4089-bf66-88f5d38fd7a3" providerId="ADAL" clId="{62C79D3E-6E47-4751-9BA1-1829A3455613}" dt="2019-09-10T10:07:12.838" v="1675" actId="255"/>
          <ac:spMkLst>
            <pc:docMk/>
            <pc:sldMk cId="2260945916" sldId="271"/>
            <ac:spMk id="26" creationId="{7014F9E2-822D-490E-93C4-F8739067A2CA}"/>
          </ac:spMkLst>
        </pc:spChg>
        <pc:spChg chg="mod topLvl">
          <ac:chgData name="Margo Heremans" userId="a7bed8fe-9b7d-4089-bf66-88f5d38fd7a3" providerId="ADAL" clId="{62C79D3E-6E47-4751-9BA1-1829A3455613}" dt="2019-09-10T10:04:58.946" v="1644" actId="164"/>
          <ac:spMkLst>
            <pc:docMk/>
            <pc:sldMk cId="2260945916" sldId="271"/>
            <ac:spMk id="27" creationId="{46B07D1C-8771-4A85-992E-D97DA328974A}"/>
          </ac:spMkLst>
        </pc:spChg>
        <pc:spChg chg="mod topLvl">
          <ac:chgData name="Margo Heremans" userId="a7bed8fe-9b7d-4089-bf66-88f5d38fd7a3" providerId="ADAL" clId="{62C79D3E-6E47-4751-9BA1-1829A3455613}" dt="2019-09-10T13:29:03.011" v="4019" actId="20577"/>
          <ac:spMkLst>
            <pc:docMk/>
            <pc:sldMk cId="2260945916" sldId="271"/>
            <ac:spMk id="28" creationId="{70A30369-166D-40E9-8D9B-24A20BCB4BBC}"/>
          </ac:spMkLst>
        </pc:spChg>
        <pc:spChg chg="mod topLvl">
          <ac:chgData name="Margo Heremans" userId="a7bed8fe-9b7d-4089-bf66-88f5d38fd7a3" providerId="ADAL" clId="{62C79D3E-6E47-4751-9BA1-1829A3455613}" dt="2019-09-10T10:05:04.615" v="1645" actId="164"/>
          <ac:spMkLst>
            <pc:docMk/>
            <pc:sldMk cId="2260945916" sldId="271"/>
            <ac:spMk id="30" creationId="{BAF9B200-8620-4E1D-835B-C29641FAE8D8}"/>
          </ac:spMkLst>
        </pc:spChg>
        <pc:spChg chg="mod topLvl">
          <ac:chgData name="Margo Heremans" userId="a7bed8fe-9b7d-4089-bf66-88f5d38fd7a3" providerId="ADAL" clId="{62C79D3E-6E47-4751-9BA1-1829A3455613}" dt="2019-09-10T10:06:44.902" v="1670" actId="255"/>
          <ac:spMkLst>
            <pc:docMk/>
            <pc:sldMk cId="2260945916" sldId="271"/>
            <ac:spMk id="31" creationId="{E662E67A-2BB4-4E40-8071-04698A59EC5D}"/>
          </ac:spMkLst>
        </pc:spChg>
        <pc:grpChg chg="add mod topLvl">
          <ac:chgData name="Margo Heremans" userId="a7bed8fe-9b7d-4089-bf66-88f5d38fd7a3" providerId="ADAL" clId="{62C79D3E-6E47-4751-9BA1-1829A3455613}" dt="2019-09-10T10:07:32.666" v="1676" actId="165"/>
          <ac:grpSpMkLst>
            <pc:docMk/>
            <pc:sldMk cId="2260945916" sldId="271"/>
            <ac:grpSpMk id="4" creationId="{4432012F-B449-41B0-8989-72B164E58AD2}"/>
          </ac:grpSpMkLst>
        </pc:grpChg>
        <pc:grpChg chg="add mod topLvl">
          <ac:chgData name="Margo Heremans" userId="a7bed8fe-9b7d-4089-bf66-88f5d38fd7a3" providerId="ADAL" clId="{62C79D3E-6E47-4751-9BA1-1829A3455613}" dt="2019-09-10T10:07:46.365" v="1680" actId="1036"/>
          <ac:grpSpMkLst>
            <pc:docMk/>
            <pc:sldMk cId="2260945916" sldId="271"/>
            <ac:grpSpMk id="5" creationId="{6CF466B2-4E28-4656-B9AE-C6DBF2AD6DEC}"/>
          </ac:grpSpMkLst>
        </pc:grpChg>
        <pc:grpChg chg="add mod topLvl">
          <ac:chgData name="Margo Heremans" userId="a7bed8fe-9b7d-4089-bf66-88f5d38fd7a3" providerId="ADAL" clId="{62C79D3E-6E47-4751-9BA1-1829A3455613}" dt="2019-09-10T10:07:32.666" v="1676" actId="165"/>
          <ac:grpSpMkLst>
            <pc:docMk/>
            <pc:sldMk cId="2260945916" sldId="271"/>
            <ac:grpSpMk id="6" creationId="{33783478-941C-4DC8-9515-B5854459C2C2}"/>
          </ac:grpSpMkLst>
        </pc:grpChg>
        <pc:grpChg chg="del">
          <ac:chgData name="Margo Heremans" userId="a7bed8fe-9b7d-4089-bf66-88f5d38fd7a3" providerId="ADAL" clId="{62C79D3E-6E47-4751-9BA1-1829A3455613}" dt="2019-09-10T09:58:48.441" v="1583" actId="478"/>
          <ac:grpSpMkLst>
            <pc:docMk/>
            <pc:sldMk cId="2260945916" sldId="271"/>
            <ac:grpSpMk id="7" creationId="{FF81D4B0-6B6B-472B-99DD-799EE502FBEC}"/>
          </ac:grpSpMkLst>
        </pc:grpChg>
        <pc:grpChg chg="add del">
          <ac:chgData name="Margo Heremans" userId="a7bed8fe-9b7d-4089-bf66-88f5d38fd7a3" providerId="ADAL" clId="{62C79D3E-6E47-4751-9BA1-1829A3455613}" dt="2019-09-10T10:02:31.447" v="1631" actId="165"/>
          <ac:grpSpMkLst>
            <pc:docMk/>
            <pc:sldMk cId="2260945916" sldId="271"/>
            <ac:grpSpMk id="11" creationId="{4B32CEAD-CA9B-45C3-B0B7-E1FB0E7D0066}"/>
          </ac:grpSpMkLst>
        </pc:grpChg>
        <pc:grpChg chg="del mod topLvl">
          <ac:chgData name="Margo Heremans" userId="a7bed8fe-9b7d-4089-bf66-88f5d38fd7a3" providerId="ADAL" clId="{62C79D3E-6E47-4751-9BA1-1829A3455613}" dt="2019-09-10T10:03:22.184" v="1636" actId="165"/>
          <ac:grpSpMkLst>
            <pc:docMk/>
            <pc:sldMk cId="2260945916" sldId="271"/>
            <ac:grpSpMk id="13" creationId="{A2F3DD97-FC3D-4481-8084-9C857C21914E}"/>
          </ac:grpSpMkLst>
        </pc:grpChg>
        <pc:grpChg chg="del mod topLvl">
          <ac:chgData name="Margo Heremans" userId="a7bed8fe-9b7d-4089-bf66-88f5d38fd7a3" providerId="ADAL" clId="{62C79D3E-6E47-4751-9BA1-1829A3455613}" dt="2019-09-10T10:02:47.244" v="1634" actId="165"/>
          <ac:grpSpMkLst>
            <pc:docMk/>
            <pc:sldMk cId="2260945916" sldId="271"/>
            <ac:grpSpMk id="16" creationId="{E605AA9D-B213-49A7-A345-44E3DABE7F35}"/>
          </ac:grpSpMkLst>
        </pc:grpChg>
        <pc:grpChg chg="del mod topLvl">
          <ac:chgData name="Margo Heremans" userId="a7bed8fe-9b7d-4089-bf66-88f5d38fd7a3" providerId="ADAL" clId="{62C79D3E-6E47-4751-9BA1-1829A3455613}" dt="2019-09-10T10:02:42.812" v="1633" actId="165"/>
          <ac:grpSpMkLst>
            <pc:docMk/>
            <pc:sldMk cId="2260945916" sldId="271"/>
            <ac:grpSpMk id="17" creationId="{52B4D92C-6C46-488C-8BD7-DB8FF37B65D6}"/>
          </ac:grpSpMkLst>
        </pc:grpChg>
        <pc:grpChg chg="del mod topLvl">
          <ac:chgData name="Margo Heremans" userId="a7bed8fe-9b7d-4089-bf66-88f5d38fd7a3" providerId="ADAL" clId="{62C79D3E-6E47-4751-9BA1-1829A3455613}" dt="2019-09-10T10:02:37.923" v="1632" actId="165"/>
          <ac:grpSpMkLst>
            <pc:docMk/>
            <pc:sldMk cId="2260945916" sldId="271"/>
            <ac:grpSpMk id="18" creationId="{CA7F08EC-916B-4D22-AAB0-A26361AFDFDA}"/>
          </ac:grpSpMkLst>
        </pc:grpChg>
        <pc:grpChg chg="mod topLvl">
          <ac:chgData name="Margo Heremans" userId="a7bed8fe-9b7d-4089-bf66-88f5d38fd7a3" providerId="ADAL" clId="{62C79D3E-6E47-4751-9BA1-1829A3455613}" dt="2019-09-10T10:05:18.345" v="1647" actId="164"/>
          <ac:grpSpMkLst>
            <pc:docMk/>
            <pc:sldMk cId="2260945916" sldId="271"/>
            <ac:grpSpMk id="19" creationId="{8E08C403-F958-404E-AC54-0B3DCB83A19E}"/>
          </ac:grpSpMkLst>
        </pc:grpChg>
        <pc:grpChg chg="add del">
          <ac:chgData name="Margo Heremans" userId="a7bed8fe-9b7d-4089-bf66-88f5d38fd7a3" providerId="ADAL" clId="{62C79D3E-6E47-4751-9BA1-1829A3455613}" dt="2019-09-10T10:02:25.737" v="1630" actId="165"/>
          <ac:grpSpMkLst>
            <pc:docMk/>
            <pc:sldMk cId="2260945916" sldId="271"/>
            <ac:grpSpMk id="29" creationId="{B189F542-B4A2-44A8-982F-EFB2FE5571D4}"/>
          </ac:grpSpMkLst>
        </pc:grpChg>
        <pc:grpChg chg="add mod topLvl">
          <ac:chgData name="Margo Heremans" userId="a7bed8fe-9b7d-4089-bf66-88f5d38fd7a3" providerId="ADAL" clId="{62C79D3E-6E47-4751-9BA1-1829A3455613}" dt="2019-09-10T10:07:32.666" v="1676" actId="165"/>
          <ac:grpSpMkLst>
            <pc:docMk/>
            <pc:sldMk cId="2260945916" sldId="271"/>
            <ac:grpSpMk id="32" creationId="{5AAFBEB8-3489-448C-A1D0-6DB3C928AD76}"/>
          </ac:grpSpMkLst>
        </pc:grpChg>
        <pc:grpChg chg="add mod topLvl">
          <ac:chgData name="Margo Heremans" userId="a7bed8fe-9b7d-4089-bf66-88f5d38fd7a3" providerId="ADAL" clId="{62C79D3E-6E47-4751-9BA1-1829A3455613}" dt="2019-09-10T10:07:32.666" v="1676" actId="165"/>
          <ac:grpSpMkLst>
            <pc:docMk/>
            <pc:sldMk cId="2260945916" sldId="271"/>
            <ac:grpSpMk id="33" creationId="{A6F9F2E2-1201-4D46-9DCD-1F201DAA3595}"/>
          </ac:grpSpMkLst>
        </pc:grpChg>
        <pc:grpChg chg="add del mod">
          <ac:chgData name="Margo Heremans" userId="a7bed8fe-9b7d-4089-bf66-88f5d38fd7a3" providerId="ADAL" clId="{62C79D3E-6E47-4751-9BA1-1829A3455613}" dt="2019-09-10T10:07:32.666" v="1676" actId="165"/>
          <ac:grpSpMkLst>
            <pc:docMk/>
            <pc:sldMk cId="2260945916" sldId="271"/>
            <ac:grpSpMk id="34" creationId="{D37ABC85-0D10-4AA4-A3C0-78C97EF03D4F}"/>
          </ac:grpSpMkLst>
        </pc:grpChg>
      </pc:sldChg>
      <pc:sldChg chg="modSp add ord">
        <pc:chgData name="Margo Heremans" userId="a7bed8fe-9b7d-4089-bf66-88f5d38fd7a3" providerId="ADAL" clId="{62C79D3E-6E47-4751-9BA1-1829A3455613}" dt="2019-09-10T10:11:19.450" v="1718" actId="20577"/>
        <pc:sldMkLst>
          <pc:docMk/>
          <pc:sldMk cId="1383365103" sldId="272"/>
        </pc:sldMkLst>
        <pc:spChg chg="mod">
          <ac:chgData name="Margo Heremans" userId="a7bed8fe-9b7d-4089-bf66-88f5d38fd7a3" providerId="ADAL" clId="{62C79D3E-6E47-4751-9BA1-1829A3455613}" dt="2019-09-10T10:11:19.450" v="1718" actId="20577"/>
          <ac:spMkLst>
            <pc:docMk/>
            <pc:sldMk cId="1383365103" sldId="272"/>
            <ac:spMk id="2" creationId="{ED63DB3D-1711-4967-A1A1-30781D636D7A}"/>
          </ac:spMkLst>
        </pc:spChg>
        <pc:spChg chg="mod">
          <ac:chgData name="Margo Heremans" userId="a7bed8fe-9b7d-4089-bf66-88f5d38fd7a3" providerId="ADAL" clId="{62C79D3E-6E47-4751-9BA1-1829A3455613}" dt="2019-09-10T10:09:47.721" v="1690" actId="27636"/>
          <ac:spMkLst>
            <pc:docMk/>
            <pc:sldMk cId="1383365103" sldId="272"/>
            <ac:spMk id="3" creationId="{166409B7-E10D-4655-9E65-D1775C0E40B6}"/>
          </ac:spMkLst>
        </pc:spChg>
      </pc:sldChg>
      <pc:sldChg chg="modSp add">
        <pc:chgData name="Margo Heremans" userId="a7bed8fe-9b7d-4089-bf66-88f5d38fd7a3" providerId="ADAL" clId="{62C79D3E-6E47-4751-9BA1-1829A3455613}" dt="2019-09-10T10:12:24.087" v="1721" actId="14100"/>
        <pc:sldMkLst>
          <pc:docMk/>
          <pc:sldMk cId="2126662002" sldId="273"/>
        </pc:sldMkLst>
        <pc:spChg chg="mod">
          <ac:chgData name="Margo Heremans" userId="a7bed8fe-9b7d-4089-bf66-88f5d38fd7a3" providerId="ADAL" clId="{62C79D3E-6E47-4751-9BA1-1829A3455613}" dt="2019-09-10T10:11:00.525" v="1717" actId="14100"/>
          <ac:spMkLst>
            <pc:docMk/>
            <pc:sldMk cId="2126662002" sldId="273"/>
            <ac:spMk id="2" creationId="{ED63DB3D-1711-4967-A1A1-30781D636D7A}"/>
          </ac:spMkLst>
        </pc:spChg>
        <pc:spChg chg="mod">
          <ac:chgData name="Margo Heremans" userId="a7bed8fe-9b7d-4089-bf66-88f5d38fd7a3" providerId="ADAL" clId="{62C79D3E-6E47-4751-9BA1-1829A3455613}" dt="2019-09-10T10:12:24.087" v="1721" actId="14100"/>
          <ac:spMkLst>
            <pc:docMk/>
            <pc:sldMk cId="2126662002" sldId="273"/>
            <ac:spMk id="3" creationId="{166409B7-E10D-4655-9E65-D1775C0E40B6}"/>
          </ac:spMkLst>
        </pc:spChg>
      </pc:sldChg>
      <pc:sldChg chg="modSp add">
        <pc:chgData name="Margo Heremans" userId="a7bed8fe-9b7d-4089-bf66-88f5d38fd7a3" providerId="ADAL" clId="{62C79D3E-6E47-4751-9BA1-1829A3455613}" dt="2019-09-10T10:13:41.519" v="1740" actId="12"/>
        <pc:sldMkLst>
          <pc:docMk/>
          <pc:sldMk cId="3947702906" sldId="274"/>
        </pc:sldMkLst>
        <pc:spChg chg="mod">
          <ac:chgData name="Margo Heremans" userId="a7bed8fe-9b7d-4089-bf66-88f5d38fd7a3" providerId="ADAL" clId="{62C79D3E-6E47-4751-9BA1-1829A3455613}" dt="2019-09-10T10:13:21.124" v="1738" actId="20577"/>
          <ac:spMkLst>
            <pc:docMk/>
            <pc:sldMk cId="3947702906" sldId="274"/>
            <ac:spMk id="2" creationId="{ED63DB3D-1711-4967-A1A1-30781D636D7A}"/>
          </ac:spMkLst>
        </pc:spChg>
        <pc:spChg chg="mod">
          <ac:chgData name="Margo Heremans" userId="a7bed8fe-9b7d-4089-bf66-88f5d38fd7a3" providerId="ADAL" clId="{62C79D3E-6E47-4751-9BA1-1829A3455613}" dt="2019-09-10T10:13:41.519" v="1740" actId="12"/>
          <ac:spMkLst>
            <pc:docMk/>
            <pc:sldMk cId="3947702906" sldId="274"/>
            <ac:spMk id="3" creationId="{166409B7-E10D-4655-9E65-D1775C0E40B6}"/>
          </ac:spMkLst>
        </pc:spChg>
      </pc:sldChg>
      <pc:sldChg chg="modSp add">
        <pc:chgData name="Margo Heremans" userId="a7bed8fe-9b7d-4089-bf66-88f5d38fd7a3" providerId="ADAL" clId="{62C79D3E-6E47-4751-9BA1-1829A3455613}" dt="2019-09-10T10:14:31.792" v="1757" actId="12"/>
        <pc:sldMkLst>
          <pc:docMk/>
          <pc:sldMk cId="151615185" sldId="275"/>
        </pc:sldMkLst>
        <pc:spChg chg="mod">
          <ac:chgData name="Margo Heremans" userId="a7bed8fe-9b7d-4089-bf66-88f5d38fd7a3" providerId="ADAL" clId="{62C79D3E-6E47-4751-9BA1-1829A3455613}" dt="2019-09-10T10:14:14.718" v="1755" actId="20577"/>
          <ac:spMkLst>
            <pc:docMk/>
            <pc:sldMk cId="151615185" sldId="275"/>
            <ac:spMk id="2" creationId="{ED63DB3D-1711-4967-A1A1-30781D636D7A}"/>
          </ac:spMkLst>
        </pc:spChg>
        <pc:spChg chg="mod">
          <ac:chgData name="Margo Heremans" userId="a7bed8fe-9b7d-4089-bf66-88f5d38fd7a3" providerId="ADAL" clId="{62C79D3E-6E47-4751-9BA1-1829A3455613}" dt="2019-09-10T10:14:31.792" v="1757" actId="12"/>
          <ac:spMkLst>
            <pc:docMk/>
            <pc:sldMk cId="151615185" sldId="275"/>
            <ac:spMk id="3" creationId="{166409B7-E10D-4655-9E65-D1775C0E40B6}"/>
          </ac:spMkLst>
        </pc:spChg>
      </pc:sldChg>
      <pc:sldChg chg="modSp add">
        <pc:chgData name="Margo Heremans" userId="a7bed8fe-9b7d-4089-bf66-88f5d38fd7a3" providerId="ADAL" clId="{62C79D3E-6E47-4751-9BA1-1829A3455613}" dt="2019-09-10T13:29:53.428" v="4021" actId="20577"/>
        <pc:sldMkLst>
          <pc:docMk/>
          <pc:sldMk cId="3173625589" sldId="276"/>
        </pc:sldMkLst>
        <pc:spChg chg="mod">
          <ac:chgData name="Margo Heremans" userId="a7bed8fe-9b7d-4089-bf66-88f5d38fd7a3" providerId="ADAL" clId="{62C79D3E-6E47-4751-9BA1-1829A3455613}" dt="2019-09-10T12:16:18.427" v="4010" actId="255"/>
          <ac:spMkLst>
            <pc:docMk/>
            <pc:sldMk cId="3173625589" sldId="276"/>
            <ac:spMk id="2" creationId="{ED63DB3D-1711-4967-A1A1-30781D636D7A}"/>
          </ac:spMkLst>
        </pc:spChg>
        <pc:spChg chg="mod">
          <ac:chgData name="Margo Heremans" userId="a7bed8fe-9b7d-4089-bf66-88f5d38fd7a3" providerId="ADAL" clId="{62C79D3E-6E47-4751-9BA1-1829A3455613}" dt="2019-09-10T13:29:53.428" v="4021" actId="20577"/>
          <ac:spMkLst>
            <pc:docMk/>
            <pc:sldMk cId="3173625589" sldId="276"/>
            <ac:spMk id="3" creationId="{166409B7-E10D-4655-9E65-D1775C0E40B6}"/>
          </ac:spMkLst>
        </pc:spChg>
      </pc:sldChg>
      <pc:sldChg chg="modSp add">
        <pc:chgData name="Margo Heremans" userId="a7bed8fe-9b7d-4089-bf66-88f5d38fd7a3" providerId="ADAL" clId="{62C79D3E-6E47-4751-9BA1-1829A3455613}" dt="2019-09-10T12:15:38.194" v="4008" actId="948"/>
        <pc:sldMkLst>
          <pc:docMk/>
          <pc:sldMk cId="2478619613" sldId="277"/>
        </pc:sldMkLst>
        <pc:spChg chg="mod">
          <ac:chgData name="Margo Heremans" userId="a7bed8fe-9b7d-4089-bf66-88f5d38fd7a3" providerId="ADAL" clId="{62C79D3E-6E47-4751-9BA1-1829A3455613}" dt="2019-09-10T12:15:38.194" v="4008" actId="948"/>
          <ac:spMkLst>
            <pc:docMk/>
            <pc:sldMk cId="2478619613" sldId="277"/>
            <ac:spMk id="2" creationId="{ED63DB3D-1711-4967-A1A1-30781D636D7A}"/>
          </ac:spMkLst>
        </pc:spChg>
        <pc:spChg chg="mod">
          <ac:chgData name="Margo Heremans" userId="a7bed8fe-9b7d-4089-bf66-88f5d38fd7a3" providerId="ADAL" clId="{62C79D3E-6E47-4751-9BA1-1829A3455613}" dt="2019-09-10T10:17:41.252" v="1856" actId="108"/>
          <ac:spMkLst>
            <pc:docMk/>
            <pc:sldMk cId="2478619613" sldId="277"/>
            <ac:spMk id="3" creationId="{166409B7-E10D-4655-9E65-D1775C0E40B6}"/>
          </ac:spMkLst>
        </pc:spChg>
      </pc:sldChg>
      <pc:sldChg chg="addSp modSp add">
        <pc:chgData name="Margo Heremans" userId="a7bed8fe-9b7d-4089-bf66-88f5d38fd7a3" providerId="ADAL" clId="{62C79D3E-6E47-4751-9BA1-1829A3455613}" dt="2019-09-10T12:16:58.011" v="4017" actId="1035"/>
        <pc:sldMkLst>
          <pc:docMk/>
          <pc:sldMk cId="730228754" sldId="278"/>
        </pc:sldMkLst>
        <pc:spChg chg="mod">
          <ac:chgData name="Margo Heremans" userId="a7bed8fe-9b7d-4089-bf66-88f5d38fd7a3" providerId="ADAL" clId="{62C79D3E-6E47-4751-9BA1-1829A3455613}" dt="2019-09-10T12:16:58.011" v="4017" actId="1035"/>
          <ac:spMkLst>
            <pc:docMk/>
            <pc:sldMk cId="730228754" sldId="278"/>
            <ac:spMk id="2" creationId="{ED63DB3D-1711-4967-A1A1-30781D636D7A}"/>
          </ac:spMkLst>
        </pc:spChg>
        <pc:spChg chg="mod ord">
          <ac:chgData name="Margo Heremans" userId="a7bed8fe-9b7d-4089-bf66-88f5d38fd7a3" providerId="ADAL" clId="{62C79D3E-6E47-4751-9BA1-1829A3455613}" dt="2019-09-10T10:20:43.177" v="1923" actId="14100"/>
          <ac:spMkLst>
            <pc:docMk/>
            <pc:sldMk cId="730228754" sldId="278"/>
            <ac:spMk id="3" creationId="{166409B7-E10D-4655-9E65-D1775C0E40B6}"/>
          </ac:spMkLst>
        </pc:spChg>
        <pc:spChg chg="add">
          <ac:chgData name="Margo Heremans" userId="a7bed8fe-9b7d-4089-bf66-88f5d38fd7a3" providerId="ADAL" clId="{62C79D3E-6E47-4751-9BA1-1829A3455613}" dt="2019-09-10T10:19:56.561" v="1890"/>
          <ac:spMkLst>
            <pc:docMk/>
            <pc:sldMk cId="730228754" sldId="278"/>
            <ac:spMk id="4" creationId="{7510251C-7200-4A87-9143-F3EF88657317}"/>
          </ac:spMkLst>
        </pc:spChg>
      </pc:sldChg>
      <pc:sldChg chg="addSp delSp modSp add">
        <pc:chgData name="Margo Heremans" userId="a7bed8fe-9b7d-4089-bf66-88f5d38fd7a3" providerId="ADAL" clId="{62C79D3E-6E47-4751-9BA1-1829A3455613}" dt="2019-09-10T10:45:28.122" v="2737" actId="14100"/>
        <pc:sldMkLst>
          <pc:docMk/>
          <pc:sldMk cId="319295803" sldId="279"/>
        </pc:sldMkLst>
        <pc:spChg chg="add">
          <ac:chgData name="Margo Heremans" userId="a7bed8fe-9b7d-4089-bf66-88f5d38fd7a3" providerId="ADAL" clId="{62C79D3E-6E47-4751-9BA1-1829A3455613}" dt="2019-09-10T10:22:19" v="1925"/>
          <ac:spMkLst>
            <pc:docMk/>
            <pc:sldMk cId="319295803" sldId="279"/>
            <ac:spMk id="2" creationId="{9FDDEF1E-D2B7-436D-ACCF-9E05E65764E5}"/>
          </ac:spMkLst>
        </pc:spChg>
        <pc:spChg chg="add mod">
          <ac:chgData name="Margo Heremans" userId="a7bed8fe-9b7d-4089-bf66-88f5d38fd7a3" providerId="ADAL" clId="{62C79D3E-6E47-4751-9BA1-1829A3455613}" dt="2019-09-10T10:45:28.122" v="2737" actId="14100"/>
          <ac:spMkLst>
            <pc:docMk/>
            <pc:sldMk cId="319295803" sldId="279"/>
            <ac:spMk id="4" creationId="{943EB0E2-1278-4926-B604-A29741BE98C4}"/>
          </ac:spMkLst>
        </pc:spChg>
        <pc:spChg chg="add mod">
          <ac:chgData name="Margo Heremans" userId="a7bed8fe-9b7d-4089-bf66-88f5d38fd7a3" providerId="ADAL" clId="{62C79D3E-6E47-4751-9BA1-1829A3455613}" dt="2019-09-10T10:45:16.707" v="2735" actId="207"/>
          <ac:spMkLst>
            <pc:docMk/>
            <pc:sldMk cId="319295803" sldId="279"/>
            <ac:spMk id="5" creationId="{EB4F99A0-26A7-43F0-8E0D-03599CBD64A7}"/>
          </ac:spMkLst>
        </pc:spChg>
        <pc:spChg chg="add mod">
          <ac:chgData name="Margo Heremans" userId="a7bed8fe-9b7d-4089-bf66-88f5d38fd7a3" providerId="ADAL" clId="{62C79D3E-6E47-4751-9BA1-1829A3455613}" dt="2019-09-10T10:45:24.619" v="2736" actId="14100"/>
          <ac:spMkLst>
            <pc:docMk/>
            <pc:sldMk cId="319295803" sldId="279"/>
            <ac:spMk id="6" creationId="{0CEF00F3-D3CF-4C87-BEC7-49398702F974}"/>
          </ac:spMkLst>
        </pc:spChg>
        <pc:spChg chg="add mod">
          <ac:chgData name="Margo Heremans" userId="a7bed8fe-9b7d-4089-bf66-88f5d38fd7a3" providerId="ADAL" clId="{62C79D3E-6E47-4751-9BA1-1829A3455613}" dt="2019-09-10T10:45:12.483" v="2734" actId="207"/>
          <ac:spMkLst>
            <pc:docMk/>
            <pc:sldMk cId="319295803" sldId="279"/>
            <ac:spMk id="7" creationId="{AD97D510-5888-4444-862C-340C0D88B121}"/>
          </ac:spMkLst>
        </pc:spChg>
        <pc:spChg chg="add mod">
          <ac:chgData name="Margo Heremans" userId="a7bed8fe-9b7d-4089-bf66-88f5d38fd7a3" providerId="ADAL" clId="{62C79D3E-6E47-4751-9BA1-1829A3455613}" dt="2019-09-10T10:45:02.973" v="2732" actId="207"/>
          <ac:spMkLst>
            <pc:docMk/>
            <pc:sldMk cId="319295803" sldId="279"/>
            <ac:spMk id="8" creationId="{06278E4E-E5A0-453C-99AC-AC00F2261E6D}"/>
          </ac:spMkLst>
        </pc:spChg>
        <pc:spChg chg="add mod">
          <ac:chgData name="Margo Heremans" userId="a7bed8fe-9b7d-4089-bf66-88f5d38fd7a3" providerId="ADAL" clId="{62C79D3E-6E47-4751-9BA1-1829A3455613}" dt="2019-09-10T10:44:57.240" v="2731" actId="207"/>
          <ac:spMkLst>
            <pc:docMk/>
            <pc:sldMk cId="319295803" sldId="279"/>
            <ac:spMk id="9" creationId="{0A42C660-2040-4536-82E4-187F7B2DE6B4}"/>
          </ac:spMkLst>
        </pc:spChg>
        <pc:spChg chg="add mod">
          <ac:chgData name="Margo Heremans" userId="a7bed8fe-9b7d-4089-bf66-88f5d38fd7a3" providerId="ADAL" clId="{62C79D3E-6E47-4751-9BA1-1829A3455613}" dt="2019-09-10T10:45:08.389" v="2733" actId="207"/>
          <ac:spMkLst>
            <pc:docMk/>
            <pc:sldMk cId="319295803" sldId="279"/>
            <ac:spMk id="10" creationId="{E66492BB-67EF-439E-A3FA-F72B8272CBA2}"/>
          </ac:spMkLst>
        </pc:spChg>
        <pc:graphicFrameChg chg="add del mod">
          <ac:chgData name="Margo Heremans" userId="a7bed8fe-9b7d-4089-bf66-88f5d38fd7a3" providerId="ADAL" clId="{62C79D3E-6E47-4751-9BA1-1829A3455613}" dt="2019-09-10T10:34:56.425" v="2355" actId="478"/>
          <ac:graphicFrameMkLst>
            <pc:docMk/>
            <pc:sldMk cId="319295803" sldId="279"/>
            <ac:graphicFrameMk id="3" creationId="{7DAF9F17-092F-4789-AE77-84A84762B0DA}"/>
          </ac:graphicFrameMkLst>
        </pc:graphicFrameChg>
      </pc:sldChg>
      <pc:sldChg chg="addSp delSp modSp add">
        <pc:chgData name="Margo Heremans" userId="a7bed8fe-9b7d-4089-bf66-88f5d38fd7a3" providerId="ADAL" clId="{62C79D3E-6E47-4751-9BA1-1829A3455613}" dt="2019-09-10T11:17:33.359" v="3327" actId="14100"/>
        <pc:sldMkLst>
          <pc:docMk/>
          <pc:sldMk cId="1761125874" sldId="280"/>
        </pc:sldMkLst>
        <pc:spChg chg="mod">
          <ac:chgData name="Margo Heremans" userId="a7bed8fe-9b7d-4089-bf66-88f5d38fd7a3" providerId="ADAL" clId="{62C79D3E-6E47-4751-9BA1-1829A3455613}" dt="2019-09-10T10:59:59.674" v="3001" actId="1035"/>
          <ac:spMkLst>
            <pc:docMk/>
            <pc:sldMk cId="1761125874" sldId="280"/>
            <ac:spMk id="2" creationId="{20AD3E85-96D4-49F4-AD6F-D84BD7B686B9}"/>
          </ac:spMkLst>
        </pc:spChg>
        <pc:spChg chg="del">
          <ac:chgData name="Margo Heremans" userId="a7bed8fe-9b7d-4089-bf66-88f5d38fd7a3" providerId="ADAL" clId="{62C79D3E-6E47-4751-9BA1-1829A3455613}" dt="2019-09-10T10:47:27.961" v="2813" actId="478"/>
          <ac:spMkLst>
            <pc:docMk/>
            <pc:sldMk cId="1761125874" sldId="280"/>
            <ac:spMk id="3" creationId="{D3AE129B-C70C-419B-924A-F6CE60128F37}"/>
          </ac:spMkLst>
        </pc:spChg>
        <pc:spChg chg="add mod">
          <ac:chgData name="Margo Heremans" userId="a7bed8fe-9b7d-4089-bf66-88f5d38fd7a3" providerId="ADAL" clId="{62C79D3E-6E47-4751-9BA1-1829A3455613}" dt="2019-09-10T11:09:54.020" v="3114" actId="1076"/>
          <ac:spMkLst>
            <pc:docMk/>
            <pc:sldMk cId="1761125874" sldId="280"/>
            <ac:spMk id="4" creationId="{C64942BD-D524-4F0B-9A7F-71A64987C4F0}"/>
          </ac:spMkLst>
        </pc:spChg>
        <pc:spChg chg="add mod">
          <ac:chgData name="Margo Heremans" userId="a7bed8fe-9b7d-4089-bf66-88f5d38fd7a3" providerId="ADAL" clId="{62C79D3E-6E47-4751-9BA1-1829A3455613}" dt="2019-09-10T11:00:41.491" v="3016" actId="1035"/>
          <ac:spMkLst>
            <pc:docMk/>
            <pc:sldMk cId="1761125874" sldId="280"/>
            <ac:spMk id="6" creationId="{ECF8607C-6261-425F-A349-7637D84881AD}"/>
          </ac:spMkLst>
        </pc:spChg>
        <pc:spChg chg="add mod">
          <ac:chgData name="Margo Heremans" userId="a7bed8fe-9b7d-4089-bf66-88f5d38fd7a3" providerId="ADAL" clId="{62C79D3E-6E47-4751-9BA1-1829A3455613}" dt="2019-09-10T11:00:36.249" v="3011" actId="1035"/>
          <ac:spMkLst>
            <pc:docMk/>
            <pc:sldMk cId="1761125874" sldId="280"/>
            <ac:spMk id="7" creationId="{17F01140-395A-4A9E-8228-1993F8BAB666}"/>
          </ac:spMkLst>
        </pc:spChg>
        <pc:spChg chg="add mod">
          <ac:chgData name="Margo Heremans" userId="a7bed8fe-9b7d-4089-bf66-88f5d38fd7a3" providerId="ADAL" clId="{62C79D3E-6E47-4751-9BA1-1829A3455613}" dt="2019-09-10T11:09:04.195" v="3104" actId="1035"/>
          <ac:spMkLst>
            <pc:docMk/>
            <pc:sldMk cId="1761125874" sldId="280"/>
            <ac:spMk id="8" creationId="{18C0FFB4-9E41-461B-8EB4-8D63B6C31FF4}"/>
          </ac:spMkLst>
        </pc:spChg>
        <pc:spChg chg="add mod">
          <ac:chgData name="Margo Heremans" userId="a7bed8fe-9b7d-4089-bf66-88f5d38fd7a3" providerId="ADAL" clId="{62C79D3E-6E47-4751-9BA1-1829A3455613}" dt="2019-09-10T11:10:47.065" v="3125" actId="1076"/>
          <ac:spMkLst>
            <pc:docMk/>
            <pc:sldMk cId="1761125874" sldId="280"/>
            <ac:spMk id="11" creationId="{68CC092D-F7B1-4EE6-A32B-F10A32986683}"/>
          </ac:spMkLst>
        </pc:spChg>
        <pc:spChg chg="add del mod">
          <ac:chgData name="Margo Heremans" userId="a7bed8fe-9b7d-4089-bf66-88f5d38fd7a3" providerId="ADAL" clId="{62C79D3E-6E47-4751-9BA1-1829A3455613}" dt="2019-09-10T11:09:25.643" v="3108" actId="478"/>
          <ac:spMkLst>
            <pc:docMk/>
            <pc:sldMk cId="1761125874" sldId="280"/>
            <ac:spMk id="12" creationId="{741F21B6-AA2E-4AE9-8C8C-391CB1B4258A}"/>
          </ac:spMkLst>
        </pc:spChg>
        <pc:spChg chg="add del mod">
          <ac:chgData name="Margo Heremans" userId="a7bed8fe-9b7d-4089-bf66-88f5d38fd7a3" providerId="ADAL" clId="{62C79D3E-6E47-4751-9BA1-1829A3455613}" dt="2019-09-10T11:09:27.655" v="3109" actId="478"/>
          <ac:spMkLst>
            <pc:docMk/>
            <pc:sldMk cId="1761125874" sldId="280"/>
            <ac:spMk id="13" creationId="{E6531BBD-BC74-4188-AA4B-0EDFE903EF88}"/>
          </ac:spMkLst>
        </pc:spChg>
        <pc:spChg chg="add del mod">
          <ac:chgData name="Margo Heremans" userId="a7bed8fe-9b7d-4089-bf66-88f5d38fd7a3" providerId="ADAL" clId="{62C79D3E-6E47-4751-9BA1-1829A3455613}" dt="2019-09-10T11:09:29.112" v="3110" actId="478"/>
          <ac:spMkLst>
            <pc:docMk/>
            <pc:sldMk cId="1761125874" sldId="280"/>
            <ac:spMk id="14" creationId="{BD8901BD-9C6E-46D6-BE51-2D0F6A4CBF5A}"/>
          </ac:spMkLst>
        </pc:spChg>
        <pc:spChg chg="add mod">
          <ac:chgData name="Margo Heremans" userId="a7bed8fe-9b7d-4089-bf66-88f5d38fd7a3" providerId="ADAL" clId="{62C79D3E-6E47-4751-9BA1-1829A3455613}" dt="2019-09-10T11:11:15.549" v="3147" actId="20577"/>
          <ac:spMkLst>
            <pc:docMk/>
            <pc:sldMk cId="1761125874" sldId="280"/>
            <ac:spMk id="15" creationId="{9F7232B8-C584-4B11-9E71-5A04A951BD3E}"/>
          </ac:spMkLst>
        </pc:spChg>
        <pc:spChg chg="add mod">
          <ac:chgData name="Margo Heremans" userId="a7bed8fe-9b7d-4089-bf66-88f5d38fd7a3" providerId="ADAL" clId="{62C79D3E-6E47-4751-9BA1-1829A3455613}" dt="2019-09-10T11:12:04.372" v="3191" actId="20577"/>
          <ac:spMkLst>
            <pc:docMk/>
            <pc:sldMk cId="1761125874" sldId="280"/>
            <ac:spMk id="16" creationId="{F41F1A89-813B-4753-A945-C74A36AAAEC9}"/>
          </ac:spMkLst>
        </pc:spChg>
        <pc:spChg chg="add mod">
          <ac:chgData name="Margo Heremans" userId="a7bed8fe-9b7d-4089-bf66-88f5d38fd7a3" providerId="ADAL" clId="{62C79D3E-6E47-4751-9BA1-1829A3455613}" dt="2019-09-10T11:11:41.203" v="3169" actId="20577"/>
          <ac:spMkLst>
            <pc:docMk/>
            <pc:sldMk cId="1761125874" sldId="280"/>
            <ac:spMk id="17" creationId="{0DC102A1-0C04-438B-A053-655501A5532D}"/>
          </ac:spMkLst>
        </pc:spChg>
        <pc:spChg chg="add mod">
          <ac:chgData name="Margo Heremans" userId="a7bed8fe-9b7d-4089-bf66-88f5d38fd7a3" providerId="ADAL" clId="{62C79D3E-6E47-4751-9BA1-1829A3455613}" dt="2019-09-10T11:15:09.118" v="3280" actId="207"/>
          <ac:spMkLst>
            <pc:docMk/>
            <pc:sldMk cId="1761125874" sldId="280"/>
            <ac:spMk id="18" creationId="{762AC82C-CAA9-4531-840D-D8B842931D29}"/>
          </ac:spMkLst>
        </pc:spChg>
        <pc:spChg chg="add mod">
          <ac:chgData name="Margo Heremans" userId="a7bed8fe-9b7d-4089-bf66-88f5d38fd7a3" providerId="ADAL" clId="{62C79D3E-6E47-4751-9BA1-1829A3455613}" dt="2019-09-10T11:15:09.118" v="3280" actId="207"/>
          <ac:spMkLst>
            <pc:docMk/>
            <pc:sldMk cId="1761125874" sldId="280"/>
            <ac:spMk id="19" creationId="{1E042B58-F177-4013-B024-02FEFC15C167}"/>
          </ac:spMkLst>
        </pc:spChg>
        <pc:spChg chg="add mod">
          <ac:chgData name="Margo Heremans" userId="a7bed8fe-9b7d-4089-bf66-88f5d38fd7a3" providerId="ADAL" clId="{62C79D3E-6E47-4751-9BA1-1829A3455613}" dt="2019-09-10T11:15:09.118" v="3280" actId="207"/>
          <ac:spMkLst>
            <pc:docMk/>
            <pc:sldMk cId="1761125874" sldId="280"/>
            <ac:spMk id="20" creationId="{C3A224D0-E753-43AF-BC66-0FB1227A5481}"/>
          </ac:spMkLst>
        </pc:spChg>
        <pc:spChg chg="add mod">
          <ac:chgData name="Margo Heremans" userId="a7bed8fe-9b7d-4089-bf66-88f5d38fd7a3" providerId="ADAL" clId="{62C79D3E-6E47-4751-9BA1-1829A3455613}" dt="2019-09-10T11:15:09.118" v="3280" actId="207"/>
          <ac:spMkLst>
            <pc:docMk/>
            <pc:sldMk cId="1761125874" sldId="280"/>
            <ac:spMk id="21" creationId="{80F431AC-4F99-4130-B890-088DD4FA4766}"/>
          </ac:spMkLst>
        </pc:spChg>
        <pc:spChg chg="add mod">
          <ac:chgData name="Margo Heremans" userId="a7bed8fe-9b7d-4089-bf66-88f5d38fd7a3" providerId="ADAL" clId="{62C79D3E-6E47-4751-9BA1-1829A3455613}" dt="2019-09-10T11:15:18.143" v="3282" actId="207"/>
          <ac:spMkLst>
            <pc:docMk/>
            <pc:sldMk cId="1761125874" sldId="280"/>
            <ac:spMk id="22" creationId="{9B38BA24-1CF9-472E-92E3-2AE08B4CD2C5}"/>
          </ac:spMkLst>
        </pc:spChg>
        <pc:spChg chg="add del">
          <ac:chgData name="Margo Heremans" userId="a7bed8fe-9b7d-4089-bf66-88f5d38fd7a3" providerId="ADAL" clId="{62C79D3E-6E47-4751-9BA1-1829A3455613}" dt="2019-09-10T11:15:27.914" v="3284" actId="478"/>
          <ac:spMkLst>
            <pc:docMk/>
            <pc:sldMk cId="1761125874" sldId="280"/>
            <ac:spMk id="23" creationId="{ED660F13-C149-44DA-A98D-3E9528E62200}"/>
          </ac:spMkLst>
        </pc:spChg>
        <pc:spChg chg="add del">
          <ac:chgData name="Margo Heremans" userId="a7bed8fe-9b7d-4089-bf66-88f5d38fd7a3" providerId="ADAL" clId="{62C79D3E-6E47-4751-9BA1-1829A3455613}" dt="2019-09-10T11:15:34.120" v="3286" actId="478"/>
          <ac:spMkLst>
            <pc:docMk/>
            <pc:sldMk cId="1761125874" sldId="280"/>
            <ac:spMk id="24" creationId="{11A1A272-F312-4ECC-8DA6-AA66A9F34C19}"/>
          </ac:spMkLst>
        </pc:spChg>
        <pc:spChg chg="add mod">
          <ac:chgData name="Margo Heremans" userId="a7bed8fe-9b7d-4089-bf66-88f5d38fd7a3" providerId="ADAL" clId="{62C79D3E-6E47-4751-9BA1-1829A3455613}" dt="2019-09-10T11:15:54.227" v="3292" actId="1076"/>
          <ac:spMkLst>
            <pc:docMk/>
            <pc:sldMk cId="1761125874" sldId="280"/>
            <ac:spMk id="25" creationId="{3C96F307-9E3F-45B7-B569-59DA752FE253}"/>
          </ac:spMkLst>
        </pc:spChg>
        <pc:spChg chg="add mod">
          <ac:chgData name="Margo Heremans" userId="a7bed8fe-9b7d-4089-bf66-88f5d38fd7a3" providerId="ADAL" clId="{62C79D3E-6E47-4751-9BA1-1829A3455613}" dt="2019-09-10T11:16:06.668" v="3293" actId="1076"/>
          <ac:spMkLst>
            <pc:docMk/>
            <pc:sldMk cId="1761125874" sldId="280"/>
            <ac:spMk id="26" creationId="{552FE0A6-E2D8-4683-916C-4C4D5905A0E6}"/>
          </ac:spMkLst>
        </pc:spChg>
        <pc:spChg chg="add mod">
          <ac:chgData name="Margo Heremans" userId="a7bed8fe-9b7d-4089-bf66-88f5d38fd7a3" providerId="ADAL" clId="{62C79D3E-6E47-4751-9BA1-1829A3455613}" dt="2019-09-10T11:16:13.320" v="3294" actId="1076"/>
          <ac:spMkLst>
            <pc:docMk/>
            <pc:sldMk cId="1761125874" sldId="280"/>
            <ac:spMk id="27" creationId="{AE74DCC3-5C05-4E37-A471-E98E0A1E32F8}"/>
          </ac:spMkLst>
        </pc:spChg>
        <pc:spChg chg="add mod">
          <ac:chgData name="Margo Heremans" userId="a7bed8fe-9b7d-4089-bf66-88f5d38fd7a3" providerId="ADAL" clId="{62C79D3E-6E47-4751-9BA1-1829A3455613}" dt="2019-09-10T11:17:33.359" v="3327" actId="14100"/>
          <ac:spMkLst>
            <pc:docMk/>
            <pc:sldMk cId="1761125874" sldId="280"/>
            <ac:spMk id="28" creationId="{3F62BD7B-BDFA-401B-A3BE-C71CBFFEB132}"/>
          </ac:spMkLst>
        </pc:spChg>
        <pc:picChg chg="add mod">
          <ac:chgData name="Margo Heremans" userId="a7bed8fe-9b7d-4089-bf66-88f5d38fd7a3" providerId="ADAL" clId="{62C79D3E-6E47-4751-9BA1-1829A3455613}" dt="2019-09-10T11:00:41.491" v="3016" actId="1035"/>
          <ac:picMkLst>
            <pc:docMk/>
            <pc:sldMk cId="1761125874" sldId="280"/>
            <ac:picMk id="5" creationId="{BF2FEAFF-970F-4651-83F7-AEDDB5C70F59}"/>
          </ac:picMkLst>
        </pc:picChg>
        <pc:picChg chg="add mod">
          <ac:chgData name="Margo Heremans" userId="a7bed8fe-9b7d-4089-bf66-88f5d38fd7a3" providerId="ADAL" clId="{62C79D3E-6E47-4751-9BA1-1829A3455613}" dt="2019-09-10T11:12:18.650" v="3192" actId="1076"/>
          <ac:picMkLst>
            <pc:docMk/>
            <pc:sldMk cId="1761125874" sldId="280"/>
            <ac:picMk id="10" creationId="{B6E3C7D9-3F12-42EA-AD77-E96F7ACE4CF8}"/>
          </ac:picMkLst>
        </pc:picChg>
      </pc:sldChg>
      <pc:sldChg chg="addSp delSp modSp add">
        <pc:chgData name="Margo Heremans" userId="a7bed8fe-9b7d-4089-bf66-88f5d38fd7a3" providerId="ADAL" clId="{62C79D3E-6E47-4751-9BA1-1829A3455613}" dt="2019-09-10T11:41:07.251" v="3998" actId="1037"/>
        <pc:sldMkLst>
          <pc:docMk/>
          <pc:sldMk cId="2799942528" sldId="281"/>
        </pc:sldMkLst>
        <pc:spChg chg="mod">
          <ac:chgData name="Margo Heremans" userId="a7bed8fe-9b7d-4089-bf66-88f5d38fd7a3" providerId="ADAL" clId="{62C79D3E-6E47-4751-9BA1-1829A3455613}" dt="2019-09-10T11:29:18.914" v="3499" actId="1035"/>
          <ac:spMkLst>
            <pc:docMk/>
            <pc:sldMk cId="2799942528" sldId="281"/>
            <ac:spMk id="2" creationId="{83994FCE-70A9-4932-A293-72A34F90E66A}"/>
          </ac:spMkLst>
        </pc:spChg>
        <pc:spChg chg="del">
          <ac:chgData name="Margo Heremans" userId="a7bed8fe-9b7d-4089-bf66-88f5d38fd7a3" providerId="ADAL" clId="{62C79D3E-6E47-4751-9BA1-1829A3455613}" dt="2019-09-10T11:18:15.461" v="3354" actId="478"/>
          <ac:spMkLst>
            <pc:docMk/>
            <pc:sldMk cId="2799942528" sldId="281"/>
            <ac:spMk id="3" creationId="{FADF6B0B-58DB-4836-B8A0-11673B976818}"/>
          </ac:spMkLst>
        </pc:spChg>
        <pc:spChg chg="add mod">
          <ac:chgData name="Margo Heremans" userId="a7bed8fe-9b7d-4089-bf66-88f5d38fd7a3" providerId="ADAL" clId="{62C79D3E-6E47-4751-9BA1-1829A3455613}" dt="2019-09-10T11:26:45.844" v="3465" actId="164"/>
          <ac:spMkLst>
            <pc:docMk/>
            <pc:sldMk cId="2799942528" sldId="281"/>
            <ac:spMk id="4" creationId="{E3E60F81-3F32-4487-AED3-3971C8FA350B}"/>
          </ac:spMkLst>
        </pc:spChg>
        <pc:spChg chg="add mod">
          <ac:chgData name="Margo Heremans" userId="a7bed8fe-9b7d-4089-bf66-88f5d38fd7a3" providerId="ADAL" clId="{62C79D3E-6E47-4751-9BA1-1829A3455613}" dt="2019-09-10T11:26:45.844" v="3465" actId="164"/>
          <ac:spMkLst>
            <pc:docMk/>
            <pc:sldMk cId="2799942528" sldId="281"/>
            <ac:spMk id="5" creationId="{5C29AFA7-9341-4D43-9A84-5A9053DDDA5E}"/>
          </ac:spMkLst>
        </pc:spChg>
        <pc:spChg chg="add mod">
          <ac:chgData name="Margo Heremans" userId="a7bed8fe-9b7d-4089-bf66-88f5d38fd7a3" providerId="ADAL" clId="{62C79D3E-6E47-4751-9BA1-1829A3455613}" dt="2019-09-10T11:26:45.844" v="3465" actId="164"/>
          <ac:spMkLst>
            <pc:docMk/>
            <pc:sldMk cId="2799942528" sldId="281"/>
            <ac:spMk id="6" creationId="{4811EF4F-50A0-4941-B07A-DCA1EE11E0B5}"/>
          </ac:spMkLst>
        </pc:spChg>
        <pc:spChg chg="add mod">
          <ac:chgData name="Margo Heremans" userId="a7bed8fe-9b7d-4089-bf66-88f5d38fd7a3" providerId="ADAL" clId="{62C79D3E-6E47-4751-9BA1-1829A3455613}" dt="2019-09-10T11:26:45.844" v="3465" actId="164"/>
          <ac:spMkLst>
            <pc:docMk/>
            <pc:sldMk cId="2799942528" sldId="281"/>
            <ac:spMk id="7" creationId="{E5188FFB-5B13-48C3-9E60-B5C8456C5615}"/>
          </ac:spMkLst>
        </pc:spChg>
        <pc:spChg chg="add mod">
          <ac:chgData name="Margo Heremans" userId="a7bed8fe-9b7d-4089-bf66-88f5d38fd7a3" providerId="ADAL" clId="{62C79D3E-6E47-4751-9BA1-1829A3455613}" dt="2019-09-10T11:26:45.844" v="3465" actId="164"/>
          <ac:spMkLst>
            <pc:docMk/>
            <pc:sldMk cId="2799942528" sldId="281"/>
            <ac:spMk id="8" creationId="{4E5B520A-E11B-47BB-9794-2A2565B1BB25}"/>
          </ac:spMkLst>
        </pc:spChg>
        <pc:spChg chg="add mod">
          <ac:chgData name="Margo Heremans" userId="a7bed8fe-9b7d-4089-bf66-88f5d38fd7a3" providerId="ADAL" clId="{62C79D3E-6E47-4751-9BA1-1829A3455613}" dt="2019-09-10T11:26:45.844" v="3465" actId="164"/>
          <ac:spMkLst>
            <pc:docMk/>
            <pc:sldMk cId="2799942528" sldId="281"/>
            <ac:spMk id="9" creationId="{D521CA07-0CDD-4C85-8EC4-BCE732095F39}"/>
          </ac:spMkLst>
        </pc:spChg>
        <pc:spChg chg="add mod">
          <ac:chgData name="Margo Heremans" userId="a7bed8fe-9b7d-4089-bf66-88f5d38fd7a3" providerId="ADAL" clId="{62C79D3E-6E47-4751-9BA1-1829A3455613}" dt="2019-09-10T11:26:45.844" v="3465" actId="164"/>
          <ac:spMkLst>
            <pc:docMk/>
            <pc:sldMk cId="2799942528" sldId="281"/>
            <ac:spMk id="10" creationId="{B3EF9022-F896-4FC3-8847-5FF5CBE225EB}"/>
          </ac:spMkLst>
        </pc:spChg>
        <pc:spChg chg="add mod">
          <ac:chgData name="Margo Heremans" userId="a7bed8fe-9b7d-4089-bf66-88f5d38fd7a3" providerId="ADAL" clId="{62C79D3E-6E47-4751-9BA1-1829A3455613}" dt="2019-09-10T11:26:45.844" v="3465" actId="164"/>
          <ac:spMkLst>
            <pc:docMk/>
            <pc:sldMk cId="2799942528" sldId="281"/>
            <ac:spMk id="11" creationId="{074380BC-AAE1-4563-B832-D413070239FF}"/>
          </ac:spMkLst>
        </pc:spChg>
        <pc:spChg chg="add mod">
          <ac:chgData name="Margo Heremans" userId="a7bed8fe-9b7d-4089-bf66-88f5d38fd7a3" providerId="ADAL" clId="{62C79D3E-6E47-4751-9BA1-1829A3455613}" dt="2019-09-10T11:37:26.797" v="3908" actId="1076"/>
          <ac:spMkLst>
            <pc:docMk/>
            <pc:sldMk cId="2799942528" sldId="281"/>
            <ac:spMk id="12" creationId="{E0E1894D-212D-4CA6-B992-88014A278781}"/>
          </ac:spMkLst>
        </pc:spChg>
        <pc:spChg chg="add mod">
          <ac:chgData name="Margo Heremans" userId="a7bed8fe-9b7d-4089-bf66-88f5d38fd7a3" providerId="ADAL" clId="{62C79D3E-6E47-4751-9BA1-1829A3455613}" dt="2019-09-10T11:26:45.844" v="3465" actId="164"/>
          <ac:spMkLst>
            <pc:docMk/>
            <pc:sldMk cId="2799942528" sldId="281"/>
            <ac:spMk id="13" creationId="{8A2FC70D-BAAE-4D40-AE57-93303A860427}"/>
          </ac:spMkLst>
        </pc:spChg>
        <pc:spChg chg="add mod">
          <ac:chgData name="Margo Heremans" userId="a7bed8fe-9b7d-4089-bf66-88f5d38fd7a3" providerId="ADAL" clId="{62C79D3E-6E47-4751-9BA1-1829A3455613}" dt="2019-09-10T11:26:45.844" v="3465" actId="164"/>
          <ac:spMkLst>
            <pc:docMk/>
            <pc:sldMk cId="2799942528" sldId="281"/>
            <ac:spMk id="14" creationId="{F7AE752C-B94A-44C2-A501-809E5DEDA957}"/>
          </ac:spMkLst>
        </pc:spChg>
        <pc:spChg chg="add mod">
          <ac:chgData name="Margo Heremans" userId="a7bed8fe-9b7d-4089-bf66-88f5d38fd7a3" providerId="ADAL" clId="{62C79D3E-6E47-4751-9BA1-1829A3455613}" dt="2019-09-10T11:26:45.844" v="3465" actId="164"/>
          <ac:spMkLst>
            <pc:docMk/>
            <pc:sldMk cId="2799942528" sldId="281"/>
            <ac:spMk id="15" creationId="{3E515B7B-8E9A-4EBA-B78F-DF6A4CDA9633}"/>
          </ac:spMkLst>
        </pc:spChg>
        <pc:spChg chg="add mod">
          <ac:chgData name="Margo Heremans" userId="a7bed8fe-9b7d-4089-bf66-88f5d38fd7a3" providerId="ADAL" clId="{62C79D3E-6E47-4751-9BA1-1829A3455613}" dt="2019-09-10T11:26:45.844" v="3465" actId="164"/>
          <ac:spMkLst>
            <pc:docMk/>
            <pc:sldMk cId="2799942528" sldId="281"/>
            <ac:spMk id="16" creationId="{4046CBC6-C3F6-4954-91F9-35C247D78685}"/>
          </ac:spMkLst>
        </pc:spChg>
        <pc:spChg chg="add mod">
          <ac:chgData name="Margo Heremans" userId="a7bed8fe-9b7d-4089-bf66-88f5d38fd7a3" providerId="ADAL" clId="{62C79D3E-6E47-4751-9BA1-1829A3455613}" dt="2019-09-10T11:41:07.251" v="3998" actId="1037"/>
          <ac:spMkLst>
            <pc:docMk/>
            <pc:sldMk cId="2799942528" sldId="281"/>
            <ac:spMk id="17" creationId="{D620E92F-46A7-4AD3-9689-CA91FE1180D7}"/>
          </ac:spMkLst>
        </pc:spChg>
        <pc:spChg chg="add del">
          <ac:chgData name="Margo Heremans" userId="a7bed8fe-9b7d-4089-bf66-88f5d38fd7a3" providerId="ADAL" clId="{62C79D3E-6E47-4751-9BA1-1829A3455613}" dt="2019-09-10T11:27:03.324" v="3467"/>
          <ac:spMkLst>
            <pc:docMk/>
            <pc:sldMk cId="2799942528" sldId="281"/>
            <ac:spMk id="19" creationId="{23EF6C61-2BD1-4B60-A39A-E06B562030B4}"/>
          </ac:spMkLst>
        </pc:spChg>
        <pc:spChg chg="add mod ord">
          <ac:chgData name="Margo Heremans" userId="a7bed8fe-9b7d-4089-bf66-88f5d38fd7a3" providerId="ADAL" clId="{62C79D3E-6E47-4751-9BA1-1829A3455613}" dt="2019-09-10T11:39:18.832" v="3936" actId="1036"/>
          <ac:spMkLst>
            <pc:docMk/>
            <pc:sldMk cId="2799942528" sldId="281"/>
            <ac:spMk id="20" creationId="{6CCD4D52-A2CB-4A0B-B8D8-08CF108D1A29}"/>
          </ac:spMkLst>
        </pc:spChg>
        <pc:spChg chg="add">
          <ac:chgData name="Margo Heremans" userId="a7bed8fe-9b7d-4089-bf66-88f5d38fd7a3" providerId="ADAL" clId="{62C79D3E-6E47-4751-9BA1-1829A3455613}" dt="2019-09-10T11:28:15.378" v="3472"/>
          <ac:spMkLst>
            <pc:docMk/>
            <pc:sldMk cId="2799942528" sldId="281"/>
            <ac:spMk id="21" creationId="{AAA7B61C-B455-4E4C-A1A5-D5B1FFD6803F}"/>
          </ac:spMkLst>
        </pc:spChg>
        <pc:spChg chg="add">
          <ac:chgData name="Margo Heremans" userId="a7bed8fe-9b7d-4089-bf66-88f5d38fd7a3" providerId="ADAL" clId="{62C79D3E-6E47-4751-9BA1-1829A3455613}" dt="2019-09-10T11:28:47.621" v="3475"/>
          <ac:spMkLst>
            <pc:docMk/>
            <pc:sldMk cId="2799942528" sldId="281"/>
            <ac:spMk id="22" creationId="{6B1CC681-6088-4BD2-A0DB-195B9BB02C81}"/>
          </ac:spMkLst>
        </pc:spChg>
        <pc:spChg chg="add mod">
          <ac:chgData name="Margo Heremans" userId="a7bed8fe-9b7d-4089-bf66-88f5d38fd7a3" providerId="ADAL" clId="{62C79D3E-6E47-4751-9BA1-1829A3455613}" dt="2019-09-10T11:36:33.392" v="3901" actId="1035"/>
          <ac:spMkLst>
            <pc:docMk/>
            <pc:sldMk cId="2799942528" sldId="281"/>
            <ac:spMk id="23" creationId="{0DF66969-14C4-48B5-AC79-478C36DCBA5F}"/>
          </ac:spMkLst>
        </pc:spChg>
        <pc:spChg chg="add mod">
          <ac:chgData name="Margo Heremans" userId="a7bed8fe-9b7d-4089-bf66-88f5d38fd7a3" providerId="ADAL" clId="{62C79D3E-6E47-4751-9BA1-1829A3455613}" dt="2019-09-10T11:39:18.832" v="3936" actId="1036"/>
          <ac:spMkLst>
            <pc:docMk/>
            <pc:sldMk cId="2799942528" sldId="281"/>
            <ac:spMk id="24" creationId="{3ACAA39E-8993-47DC-AE3A-AEEAB2EB5ACE}"/>
          </ac:spMkLst>
        </pc:spChg>
        <pc:spChg chg="add mod">
          <ac:chgData name="Margo Heremans" userId="a7bed8fe-9b7d-4089-bf66-88f5d38fd7a3" providerId="ADAL" clId="{62C79D3E-6E47-4751-9BA1-1829A3455613}" dt="2019-09-10T11:37:03.471" v="3905" actId="1076"/>
          <ac:spMkLst>
            <pc:docMk/>
            <pc:sldMk cId="2799942528" sldId="281"/>
            <ac:spMk id="25" creationId="{1CEB298E-3CCC-478A-8F61-1E9DC580B74C}"/>
          </ac:spMkLst>
        </pc:spChg>
        <pc:spChg chg="add mod">
          <ac:chgData name="Margo Heremans" userId="a7bed8fe-9b7d-4089-bf66-88f5d38fd7a3" providerId="ADAL" clId="{62C79D3E-6E47-4751-9BA1-1829A3455613}" dt="2019-09-10T11:39:40.511" v="3939" actId="1076"/>
          <ac:spMkLst>
            <pc:docMk/>
            <pc:sldMk cId="2799942528" sldId="281"/>
            <ac:spMk id="26" creationId="{695CFD23-521A-4B74-9C0C-366C1B2058CF}"/>
          </ac:spMkLst>
        </pc:spChg>
        <pc:spChg chg="add mod">
          <ac:chgData name="Margo Heremans" userId="a7bed8fe-9b7d-4089-bf66-88f5d38fd7a3" providerId="ADAL" clId="{62C79D3E-6E47-4751-9BA1-1829A3455613}" dt="2019-09-10T11:36:33.392" v="3901" actId="1035"/>
          <ac:spMkLst>
            <pc:docMk/>
            <pc:sldMk cId="2799942528" sldId="281"/>
            <ac:spMk id="27" creationId="{38C4AB6A-B9F0-4899-A0A9-6A70FE49D85A}"/>
          </ac:spMkLst>
        </pc:spChg>
        <pc:spChg chg="add mod ord">
          <ac:chgData name="Margo Heremans" userId="a7bed8fe-9b7d-4089-bf66-88f5d38fd7a3" providerId="ADAL" clId="{62C79D3E-6E47-4751-9BA1-1829A3455613}" dt="2019-09-10T11:40:26.233" v="3947" actId="207"/>
          <ac:spMkLst>
            <pc:docMk/>
            <pc:sldMk cId="2799942528" sldId="281"/>
            <ac:spMk id="28" creationId="{55F297D2-487D-4996-81D5-22AB1F6EFDF3}"/>
          </ac:spMkLst>
        </pc:spChg>
        <pc:grpChg chg="add mod">
          <ac:chgData name="Margo Heremans" userId="a7bed8fe-9b7d-4089-bf66-88f5d38fd7a3" providerId="ADAL" clId="{62C79D3E-6E47-4751-9BA1-1829A3455613}" dt="2019-09-10T11:35:20.999" v="3814" actId="1036"/>
          <ac:grpSpMkLst>
            <pc:docMk/>
            <pc:sldMk cId="2799942528" sldId="281"/>
            <ac:grpSpMk id="18" creationId="{725278B2-5560-4C89-952D-B5FE16CD6F6B}"/>
          </ac:grpSpMkLst>
        </pc:grpChg>
        <pc:cxnChg chg="add mod">
          <ac:chgData name="Margo Heremans" userId="a7bed8fe-9b7d-4089-bf66-88f5d38fd7a3" providerId="ADAL" clId="{62C79D3E-6E47-4751-9BA1-1829A3455613}" dt="2019-09-10T11:38:53.584" v="3919" actId="1076"/>
          <ac:cxnSpMkLst>
            <pc:docMk/>
            <pc:sldMk cId="2799942528" sldId="281"/>
            <ac:cxnSpMk id="30" creationId="{56272357-5131-43E8-A649-FCBD8525D5FA}"/>
          </ac:cxnSpMkLst>
        </pc:cxnChg>
        <pc:cxnChg chg="add mod">
          <ac:chgData name="Margo Heremans" userId="a7bed8fe-9b7d-4089-bf66-88f5d38fd7a3" providerId="ADAL" clId="{62C79D3E-6E47-4751-9BA1-1829A3455613}" dt="2019-09-10T11:39:08.616" v="3921" actId="1076"/>
          <ac:cxnSpMkLst>
            <pc:docMk/>
            <pc:sldMk cId="2799942528" sldId="281"/>
            <ac:cxnSpMk id="31" creationId="{88870EA5-D67B-4C6A-8C3D-0F5FD4EFB932}"/>
          </ac:cxnSpMkLst>
        </pc:cxnChg>
        <pc:cxnChg chg="add mod">
          <ac:chgData name="Margo Heremans" userId="a7bed8fe-9b7d-4089-bf66-88f5d38fd7a3" providerId="ADAL" clId="{62C79D3E-6E47-4751-9BA1-1829A3455613}" dt="2019-09-10T11:39:30.542" v="3938" actId="1076"/>
          <ac:cxnSpMkLst>
            <pc:docMk/>
            <pc:sldMk cId="2799942528" sldId="281"/>
            <ac:cxnSpMk id="32" creationId="{EB4904D1-D104-4061-8710-88F6BE84194B}"/>
          </ac:cxnSpMkLst>
        </pc:cxnChg>
        <pc:cxnChg chg="add mod">
          <ac:chgData name="Margo Heremans" userId="a7bed8fe-9b7d-4089-bf66-88f5d38fd7a3" providerId="ADAL" clId="{62C79D3E-6E47-4751-9BA1-1829A3455613}" dt="2019-09-10T11:40:00.991" v="3943" actId="1076"/>
          <ac:cxnSpMkLst>
            <pc:docMk/>
            <pc:sldMk cId="2799942528" sldId="281"/>
            <ac:cxnSpMk id="33" creationId="{7DC900EC-227B-432C-99EE-976EC65383DA}"/>
          </ac:cxnSpMkLst>
        </pc:cxnChg>
        <pc:cxnChg chg="add mod">
          <ac:chgData name="Margo Heremans" userId="a7bed8fe-9b7d-4089-bf66-88f5d38fd7a3" providerId="ADAL" clId="{62C79D3E-6E47-4751-9BA1-1829A3455613}" dt="2019-09-10T11:39:55.186" v="3942" actId="1076"/>
          <ac:cxnSpMkLst>
            <pc:docMk/>
            <pc:sldMk cId="2799942528" sldId="281"/>
            <ac:cxnSpMk id="34" creationId="{159CAB19-0FC3-4788-981E-A03D9299EB3E}"/>
          </ac:cxnSpMkLst>
        </pc:cxnChg>
        <pc:cxnChg chg="add mod">
          <ac:chgData name="Margo Heremans" userId="a7bed8fe-9b7d-4089-bf66-88f5d38fd7a3" providerId="ADAL" clId="{62C79D3E-6E47-4751-9BA1-1829A3455613}" dt="2019-09-10T11:40:12.182" v="3945" actId="1076"/>
          <ac:cxnSpMkLst>
            <pc:docMk/>
            <pc:sldMk cId="2799942528" sldId="281"/>
            <ac:cxnSpMk id="35" creationId="{1C376215-D08A-40F8-993A-75005E427938}"/>
          </ac:cxnSpMkLst>
        </pc:cxnChg>
      </pc:sldChg>
      <pc:sldChg chg="add">
        <pc:chgData name="Margo Heremans" userId="a7bed8fe-9b7d-4089-bf66-88f5d38fd7a3" providerId="ADAL" clId="{62C79D3E-6E47-4751-9BA1-1829A3455613}" dt="2019-09-10T12:08:00.243" v="4000"/>
        <pc:sldMkLst>
          <pc:docMk/>
          <pc:sldMk cId="248952694" sldId="282"/>
        </pc:sldMkLst>
      </pc:sld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4778C1-0F1B-471F-BFF1-5FDAD229F37D}" type="doc">
      <dgm:prSet loTypeId="urn:microsoft.com/office/officeart/2005/8/layout/hProcess9" loCatId="process" qsTypeId="urn:microsoft.com/office/officeart/2005/8/quickstyle/simple1" qsCatId="simple" csTypeId="urn:microsoft.com/office/officeart/2005/8/colors/accent1_2" csCatId="accent1" phldr="1"/>
      <dgm:spPr/>
    </dgm:pt>
    <dgm:pt modelId="{22D8E8E4-2EF0-41ED-8540-CABF7A91B8BF}">
      <dgm:prSet phldrT="[Text]" custT="1"/>
      <dgm:spPr>
        <a:xfrm>
          <a:off x="2784" y="1343471"/>
          <a:ext cx="1676379" cy="1791294"/>
        </a:xfrm>
        <a:prstGeom prst="roundRect">
          <a:avLst/>
        </a:prstGeom>
        <a:solidFill>
          <a:srgbClr val="002453">
            <a:hueOff val="0"/>
            <a:satOff val="0"/>
            <a:lumOff val="0"/>
            <a:alphaOff val="0"/>
          </a:srgbClr>
        </a:solidFill>
        <a:ln w="38100" cap="flat" cmpd="sng" algn="ctr">
          <a:solidFill>
            <a:srgbClr val="C00000"/>
          </a:solidFill>
          <a:prstDash val="solid"/>
        </a:ln>
        <a:effectLst/>
      </dgm:spPr>
      <dgm:t>
        <a:bodyPr/>
        <a:lstStyle/>
        <a:p>
          <a:pPr algn="ctr"/>
          <a:endParaRPr lang="en-US" sz="1400" dirty="0">
            <a:solidFill>
              <a:srgbClr val="FFFFFF"/>
            </a:solidFill>
            <a:latin typeface="Adelle Sans"/>
            <a:ea typeface="+mn-ea"/>
            <a:cs typeface="+mn-cs"/>
          </a:endParaRPr>
        </a:p>
        <a:p>
          <a:pPr algn="ctr"/>
          <a:endParaRPr lang="en-US" sz="1400" dirty="0">
            <a:solidFill>
              <a:srgbClr val="FFFFFF"/>
            </a:solidFill>
            <a:latin typeface="Adelle Sans"/>
            <a:ea typeface="+mn-ea"/>
            <a:cs typeface="+mn-cs"/>
          </a:endParaRPr>
        </a:p>
        <a:p>
          <a:pPr algn="ctr"/>
          <a:endParaRPr lang="en-US" sz="1400" dirty="0">
            <a:solidFill>
              <a:srgbClr val="FFFFFF"/>
            </a:solidFill>
            <a:latin typeface="Adelle Sans"/>
            <a:ea typeface="+mn-ea"/>
            <a:cs typeface="+mn-cs"/>
          </a:endParaRPr>
        </a:p>
        <a:p>
          <a:pPr algn="ctr"/>
          <a:endParaRPr lang="en-US" sz="1800" b="1" dirty="0">
            <a:solidFill>
              <a:srgbClr val="FFFFFF"/>
            </a:solidFill>
            <a:latin typeface="+mn-lt"/>
            <a:ea typeface="+mn-ea"/>
            <a:cs typeface="+mn-cs"/>
          </a:endParaRPr>
        </a:p>
        <a:p>
          <a:pPr algn="ctr"/>
          <a:r>
            <a:rPr lang="en-US" sz="1600" b="0" dirty="0">
              <a:solidFill>
                <a:srgbClr val="FFFFFF"/>
              </a:solidFill>
              <a:latin typeface="+mn-lt"/>
              <a:ea typeface="+mn-ea"/>
              <a:cs typeface="+mn-cs"/>
            </a:rPr>
            <a:t>MSIF 2017-2021 Strategy</a:t>
          </a:r>
        </a:p>
      </dgm:t>
    </dgm:pt>
    <dgm:pt modelId="{E46A73A7-4F59-4CBF-9EE1-E21D459CB91A}" type="parTrans" cxnId="{95EFBBB2-5231-4218-88A7-14D4873DCA66}">
      <dgm:prSet/>
      <dgm:spPr/>
      <dgm:t>
        <a:bodyPr/>
        <a:lstStyle/>
        <a:p>
          <a:endParaRPr lang="en-US"/>
        </a:p>
      </dgm:t>
    </dgm:pt>
    <dgm:pt modelId="{8581D961-DDFA-402C-9143-28AB580A31F3}" type="sibTrans" cxnId="{95EFBBB2-5231-4218-88A7-14D4873DCA66}">
      <dgm:prSet/>
      <dgm:spPr/>
      <dgm:t>
        <a:bodyPr/>
        <a:lstStyle/>
        <a:p>
          <a:endParaRPr lang="en-US"/>
        </a:p>
      </dgm:t>
    </dgm:pt>
    <dgm:pt modelId="{D80EA0B4-301B-4B59-A8B3-7129E6BBFEFF}">
      <dgm:prSet custT="1"/>
      <dgm:spPr>
        <a:xfrm>
          <a:off x="5870114" y="1343471"/>
          <a:ext cx="1676379" cy="1791294"/>
        </a:xfrm>
        <a:prstGeom prst="roundRect">
          <a:avLst/>
        </a:prstGeom>
        <a:solidFill>
          <a:srgbClr val="00245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en-US" sz="900" b="0" dirty="0">
            <a:solidFill>
              <a:srgbClr val="FFFFFF"/>
            </a:solidFill>
            <a:latin typeface="Adelle Sans"/>
            <a:ea typeface="+mn-ea"/>
            <a:cs typeface="+mn-cs"/>
          </a:endParaRPr>
        </a:p>
      </dgm:t>
    </dgm:pt>
    <dgm:pt modelId="{610B9D8F-6E76-4E2A-A52B-A2AFA3233C64}" type="parTrans" cxnId="{69BAE132-5F69-4EB4-9DC1-E8D7333E0B1F}">
      <dgm:prSet/>
      <dgm:spPr/>
      <dgm:t>
        <a:bodyPr/>
        <a:lstStyle/>
        <a:p>
          <a:endParaRPr lang="en-US"/>
        </a:p>
      </dgm:t>
    </dgm:pt>
    <dgm:pt modelId="{75EA55C1-5E2B-455B-8EA8-A08D6B6C5839}" type="sibTrans" cxnId="{69BAE132-5F69-4EB4-9DC1-E8D7333E0B1F}">
      <dgm:prSet/>
      <dgm:spPr/>
      <dgm:t>
        <a:bodyPr/>
        <a:lstStyle/>
        <a:p>
          <a:endParaRPr lang="en-US"/>
        </a:p>
      </dgm:t>
    </dgm:pt>
    <dgm:pt modelId="{AB8E5FD6-E466-4AFE-BAEF-F4F476F2C1B7}">
      <dgm:prSet custT="1"/>
      <dgm:spPr>
        <a:xfrm>
          <a:off x="7825891" y="1343471"/>
          <a:ext cx="1676379" cy="1791294"/>
        </a:xfrm>
        <a:prstGeom prst="roundRect">
          <a:avLst/>
        </a:prstGeom>
        <a:solidFill>
          <a:srgbClr val="00245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it-IT" sz="1600" b="0" dirty="0">
            <a:solidFill>
              <a:srgbClr val="FFFFFF"/>
            </a:solidFill>
            <a:latin typeface="Adelle Sans"/>
            <a:ea typeface="+mn-ea"/>
            <a:cs typeface="+mn-cs"/>
          </a:endParaRPr>
        </a:p>
        <a:p>
          <a:endParaRPr lang="it-IT" sz="1600" b="0" dirty="0">
            <a:solidFill>
              <a:srgbClr val="FFFFFF"/>
            </a:solidFill>
            <a:latin typeface="Adelle Sans"/>
            <a:ea typeface="+mn-ea"/>
            <a:cs typeface="+mn-cs"/>
          </a:endParaRPr>
        </a:p>
        <a:p>
          <a:endParaRPr lang="it-IT" sz="1600" b="0" dirty="0">
            <a:solidFill>
              <a:srgbClr val="FFFFFF"/>
            </a:solidFill>
            <a:latin typeface="Adelle Sans"/>
            <a:ea typeface="+mn-ea"/>
            <a:cs typeface="+mn-cs"/>
          </a:endParaRPr>
        </a:p>
        <a:p>
          <a:endParaRPr lang="it-IT" sz="1600" b="0" dirty="0">
            <a:solidFill>
              <a:srgbClr val="FFFFFF"/>
            </a:solidFill>
            <a:latin typeface="Adelle Sans"/>
            <a:ea typeface="+mn-ea"/>
            <a:cs typeface="+mn-cs"/>
          </a:endParaRPr>
        </a:p>
        <a:p>
          <a:r>
            <a:rPr lang="it-IT" sz="1600" b="0" dirty="0" err="1">
              <a:solidFill>
                <a:srgbClr val="FFFFFF"/>
              </a:solidFill>
              <a:latin typeface="+mn-lt"/>
              <a:ea typeface="+mn-ea"/>
              <a:cs typeface="+mn-cs"/>
            </a:rPr>
            <a:t>Multistakeholders</a:t>
          </a:r>
          <a:endParaRPr lang="it-IT" sz="1600" b="0" dirty="0">
            <a:solidFill>
              <a:srgbClr val="FFFFFF"/>
            </a:solidFill>
            <a:latin typeface="+mn-lt"/>
            <a:ea typeface="+mn-ea"/>
            <a:cs typeface="+mn-cs"/>
          </a:endParaRPr>
        </a:p>
        <a:p>
          <a:r>
            <a:rPr lang="it-IT" sz="1600" b="0" dirty="0">
              <a:solidFill>
                <a:srgbClr val="FFFFFF"/>
              </a:solidFill>
              <a:latin typeface="+mn-lt"/>
              <a:ea typeface="+mn-ea"/>
              <a:cs typeface="+mn-cs"/>
            </a:rPr>
            <a:t>PRO </a:t>
          </a:r>
          <a:r>
            <a:rPr lang="it-IT" sz="1600" b="0" dirty="0" err="1">
              <a:solidFill>
                <a:srgbClr val="FFFFFF"/>
              </a:solidFill>
              <a:latin typeface="+mn-lt"/>
              <a:ea typeface="+mn-ea"/>
              <a:cs typeface="+mn-cs"/>
            </a:rPr>
            <a:t>Lerici’s</a:t>
          </a:r>
          <a:r>
            <a:rPr lang="it-IT" sz="1600" b="0" dirty="0">
              <a:solidFill>
                <a:srgbClr val="FFFFFF"/>
              </a:solidFill>
              <a:latin typeface="+mn-lt"/>
              <a:ea typeface="+mn-ea"/>
              <a:cs typeface="+mn-cs"/>
            </a:rPr>
            <a:t> meeting</a:t>
          </a:r>
        </a:p>
        <a:p>
          <a:endParaRPr lang="en-US" sz="1100" b="0" dirty="0">
            <a:solidFill>
              <a:srgbClr val="FFFFFF"/>
            </a:solidFill>
            <a:latin typeface="Adelle Sans"/>
            <a:ea typeface="+mn-ea"/>
            <a:cs typeface="+mn-cs"/>
          </a:endParaRPr>
        </a:p>
      </dgm:t>
    </dgm:pt>
    <dgm:pt modelId="{9EBF8AAA-4F82-4ECF-AA0C-17EAF7BFCEC7}" type="parTrans" cxnId="{62B874A1-5F6E-48FE-AD4B-65A0FB713F19}">
      <dgm:prSet/>
      <dgm:spPr/>
      <dgm:t>
        <a:bodyPr/>
        <a:lstStyle/>
        <a:p>
          <a:endParaRPr lang="en-US"/>
        </a:p>
      </dgm:t>
    </dgm:pt>
    <dgm:pt modelId="{65BD2EEF-D819-456D-B88A-ABF6E26BFF5A}" type="sibTrans" cxnId="{62B874A1-5F6E-48FE-AD4B-65A0FB713F19}">
      <dgm:prSet/>
      <dgm:spPr/>
      <dgm:t>
        <a:bodyPr/>
        <a:lstStyle/>
        <a:p>
          <a:endParaRPr lang="en-US"/>
        </a:p>
      </dgm:t>
    </dgm:pt>
    <dgm:pt modelId="{86D704CB-C55C-4143-B25B-EAFE07997546}">
      <dgm:prSet/>
      <dgm:spPr>
        <a:solidFill>
          <a:srgbClr val="002060"/>
        </a:solidFill>
      </dgm:spPr>
      <dgm:t>
        <a:bodyPr/>
        <a:lstStyle/>
        <a:p>
          <a:endParaRPr lang="it-IT"/>
        </a:p>
      </dgm:t>
    </dgm:pt>
    <dgm:pt modelId="{7165D530-4989-4D9C-9BCB-B61C2993E020}" type="parTrans" cxnId="{B36F0E55-7525-48EF-B62D-6E7C066CD028}">
      <dgm:prSet/>
      <dgm:spPr/>
      <dgm:t>
        <a:bodyPr/>
        <a:lstStyle/>
        <a:p>
          <a:endParaRPr lang="it-IT"/>
        </a:p>
      </dgm:t>
    </dgm:pt>
    <dgm:pt modelId="{4E2E05EB-583B-4230-9C19-BA77CF87C619}" type="sibTrans" cxnId="{B36F0E55-7525-48EF-B62D-6E7C066CD028}">
      <dgm:prSet/>
      <dgm:spPr/>
      <dgm:t>
        <a:bodyPr/>
        <a:lstStyle/>
        <a:p>
          <a:endParaRPr lang="it-IT"/>
        </a:p>
      </dgm:t>
    </dgm:pt>
    <dgm:pt modelId="{5C758DCB-A2BF-41BA-87A6-AD5A0357265A}" type="pres">
      <dgm:prSet presAssocID="{0D4778C1-0F1B-471F-BFF1-5FDAD229F37D}" presName="CompostProcess" presStyleCnt="0">
        <dgm:presLayoutVars>
          <dgm:dir/>
          <dgm:resizeHandles val="exact"/>
        </dgm:presLayoutVars>
      </dgm:prSet>
      <dgm:spPr/>
    </dgm:pt>
    <dgm:pt modelId="{6D1FC43A-BC04-4322-A900-15A0CDCCB494}" type="pres">
      <dgm:prSet presAssocID="{0D4778C1-0F1B-471F-BFF1-5FDAD229F37D}" presName="arrow" presStyleLbl="bgShp" presStyleIdx="0" presStyleCnt="1" custScaleX="117647" custLinFactNeighborX="-317" custLinFactNeighborY="1327"/>
      <dgm:spPr>
        <a:xfrm>
          <a:off x="0" y="0"/>
          <a:ext cx="9505051" cy="4478237"/>
        </a:xfrm>
        <a:prstGeom prst="rightArrow">
          <a:avLst/>
        </a:prstGeom>
        <a:solidFill>
          <a:srgbClr val="263673">
            <a:alpha val="30000"/>
          </a:srgbClr>
        </a:solidFill>
        <a:ln>
          <a:noFill/>
        </a:ln>
        <a:effectLst/>
      </dgm:spPr>
    </dgm:pt>
    <dgm:pt modelId="{1CB9A0D3-18C7-438F-8EA3-531B7197F08E}" type="pres">
      <dgm:prSet presAssocID="{0D4778C1-0F1B-471F-BFF1-5FDAD229F37D}" presName="linearProcess" presStyleCnt="0"/>
      <dgm:spPr/>
    </dgm:pt>
    <dgm:pt modelId="{F3B1CBB5-8343-4A47-8B66-FF9E726BE7BE}" type="pres">
      <dgm:prSet presAssocID="{22D8E8E4-2EF0-41ED-8540-CABF7A91B8BF}" presName="textNode" presStyleLbl="node1" presStyleIdx="0" presStyleCnt="4" custScaleX="109952" custScaleY="96058" custLinFactNeighborX="4075" custLinFactNeighborY="0">
        <dgm:presLayoutVars>
          <dgm:bulletEnabled val="1"/>
        </dgm:presLayoutVars>
      </dgm:prSet>
      <dgm:spPr/>
      <dgm:t>
        <a:bodyPr/>
        <a:lstStyle/>
        <a:p>
          <a:endParaRPr lang="it-IT"/>
        </a:p>
      </dgm:t>
    </dgm:pt>
    <dgm:pt modelId="{6DA02663-2E17-4D7B-8165-B16488973914}" type="pres">
      <dgm:prSet presAssocID="{8581D961-DDFA-402C-9143-28AB580A31F3}" presName="sibTrans" presStyleCnt="0"/>
      <dgm:spPr/>
    </dgm:pt>
    <dgm:pt modelId="{BB56289E-5652-437D-9E9A-087BD7477970}" type="pres">
      <dgm:prSet presAssocID="{D80EA0B4-301B-4B59-A8B3-7129E6BBFEFF}" presName="textNode" presStyleLbl="node1" presStyleIdx="1" presStyleCnt="4" custLinFactNeighborX="-15017" custLinFactNeighborY="0">
        <dgm:presLayoutVars>
          <dgm:bulletEnabled val="1"/>
        </dgm:presLayoutVars>
      </dgm:prSet>
      <dgm:spPr/>
      <dgm:t>
        <a:bodyPr/>
        <a:lstStyle/>
        <a:p>
          <a:endParaRPr lang="it-IT"/>
        </a:p>
      </dgm:t>
    </dgm:pt>
    <dgm:pt modelId="{ABF3CE5D-2099-4BF4-AA56-11A8200727D2}" type="pres">
      <dgm:prSet presAssocID="{75EA55C1-5E2B-455B-8EA8-A08D6B6C5839}" presName="sibTrans" presStyleCnt="0"/>
      <dgm:spPr/>
    </dgm:pt>
    <dgm:pt modelId="{4F44FD3C-B034-424C-998C-3FE247614043}" type="pres">
      <dgm:prSet presAssocID="{AB8E5FD6-E466-4AFE-BAEF-F4F476F2C1B7}" presName="textNode" presStyleLbl="node1" presStyleIdx="2" presStyleCnt="4">
        <dgm:presLayoutVars>
          <dgm:bulletEnabled val="1"/>
        </dgm:presLayoutVars>
      </dgm:prSet>
      <dgm:spPr/>
      <dgm:t>
        <a:bodyPr/>
        <a:lstStyle/>
        <a:p>
          <a:endParaRPr lang="it-IT"/>
        </a:p>
      </dgm:t>
    </dgm:pt>
    <dgm:pt modelId="{1867E063-3FAE-473C-83FF-55DC851BBA53}" type="pres">
      <dgm:prSet presAssocID="{65BD2EEF-D819-456D-B88A-ABF6E26BFF5A}" presName="sibTrans" presStyleCnt="0"/>
      <dgm:spPr/>
    </dgm:pt>
    <dgm:pt modelId="{17879376-B556-4A24-A0C0-518943827C36}" type="pres">
      <dgm:prSet presAssocID="{86D704CB-C55C-4143-B25B-EAFE07997546}" presName="textNode" presStyleLbl="node1" presStyleIdx="3" presStyleCnt="4">
        <dgm:presLayoutVars>
          <dgm:bulletEnabled val="1"/>
        </dgm:presLayoutVars>
      </dgm:prSet>
      <dgm:spPr/>
      <dgm:t>
        <a:bodyPr/>
        <a:lstStyle/>
        <a:p>
          <a:endParaRPr lang="it-IT"/>
        </a:p>
      </dgm:t>
    </dgm:pt>
  </dgm:ptLst>
  <dgm:cxnLst>
    <dgm:cxn modelId="{8C9917D3-3347-42F8-9FE0-A54E33463FE6}" type="presOf" srcId="{0D4778C1-0F1B-471F-BFF1-5FDAD229F37D}" destId="{5C758DCB-A2BF-41BA-87A6-AD5A0357265A}" srcOrd="0" destOrd="0" presId="urn:microsoft.com/office/officeart/2005/8/layout/hProcess9"/>
    <dgm:cxn modelId="{0A1A8DDD-9D1A-4151-A638-0528795D8AAD}" type="presOf" srcId="{AB8E5FD6-E466-4AFE-BAEF-F4F476F2C1B7}" destId="{4F44FD3C-B034-424C-998C-3FE247614043}" srcOrd="0" destOrd="0" presId="urn:microsoft.com/office/officeart/2005/8/layout/hProcess9"/>
    <dgm:cxn modelId="{62B874A1-5F6E-48FE-AD4B-65A0FB713F19}" srcId="{0D4778C1-0F1B-471F-BFF1-5FDAD229F37D}" destId="{AB8E5FD6-E466-4AFE-BAEF-F4F476F2C1B7}" srcOrd="2" destOrd="0" parTransId="{9EBF8AAA-4F82-4ECF-AA0C-17EAF7BFCEC7}" sibTransId="{65BD2EEF-D819-456D-B88A-ABF6E26BFF5A}"/>
    <dgm:cxn modelId="{22AA7287-226B-48E4-AD44-171CD7BB1CFB}" type="presOf" srcId="{22D8E8E4-2EF0-41ED-8540-CABF7A91B8BF}" destId="{F3B1CBB5-8343-4A47-8B66-FF9E726BE7BE}" srcOrd="0" destOrd="0" presId="urn:microsoft.com/office/officeart/2005/8/layout/hProcess9"/>
    <dgm:cxn modelId="{B36F0E55-7525-48EF-B62D-6E7C066CD028}" srcId="{0D4778C1-0F1B-471F-BFF1-5FDAD229F37D}" destId="{86D704CB-C55C-4143-B25B-EAFE07997546}" srcOrd="3" destOrd="0" parTransId="{7165D530-4989-4D9C-9BCB-B61C2993E020}" sibTransId="{4E2E05EB-583B-4230-9C19-BA77CF87C619}"/>
    <dgm:cxn modelId="{AABF081A-36D3-4CCF-8A12-E60C56CF83C0}" type="presOf" srcId="{86D704CB-C55C-4143-B25B-EAFE07997546}" destId="{17879376-B556-4A24-A0C0-518943827C36}" srcOrd="0" destOrd="0" presId="urn:microsoft.com/office/officeart/2005/8/layout/hProcess9"/>
    <dgm:cxn modelId="{69BAE132-5F69-4EB4-9DC1-E8D7333E0B1F}" srcId="{0D4778C1-0F1B-471F-BFF1-5FDAD229F37D}" destId="{D80EA0B4-301B-4B59-A8B3-7129E6BBFEFF}" srcOrd="1" destOrd="0" parTransId="{610B9D8F-6E76-4E2A-A52B-A2AFA3233C64}" sibTransId="{75EA55C1-5E2B-455B-8EA8-A08D6B6C5839}"/>
    <dgm:cxn modelId="{188090FF-4189-405F-A030-0B4ABA6D9416}" type="presOf" srcId="{D80EA0B4-301B-4B59-A8B3-7129E6BBFEFF}" destId="{BB56289E-5652-437D-9E9A-087BD7477970}" srcOrd="0" destOrd="0" presId="urn:microsoft.com/office/officeart/2005/8/layout/hProcess9"/>
    <dgm:cxn modelId="{95EFBBB2-5231-4218-88A7-14D4873DCA66}" srcId="{0D4778C1-0F1B-471F-BFF1-5FDAD229F37D}" destId="{22D8E8E4-2EF0-41ED-8540-CABF7A91B8BF}" srcOrd="0" destOrd="0" parTransId="{E46A73A7-4F59-4CBF-9EE1-E21D459CB91A}" sibTransId="{8581D961-DDFA-402C-9143-28AB580A31F3}"/>
    <dgm:cxn modelId="{F8F80270-447A-45D6-AFED-CAEC999014FB}" type="presParOf" srcId="{5C758DCB-A2BF-41BA-87A6-AD5A0357265A}" destId="{6D1FC43A-BC04-4322-A900-15A0CDCCB494}" srcOrd="0" destOrd="0" presId="urn:microsoft.com/office/officeart/2005/8/layout/hProcess9"/>
    <dgm:cxn modelId="{055F01A6-D0F5-4F8D-97B8-6E02B5660812}" type="presParOf" srcId="{5C758DCB-A2BF-41BA-87A6-AD5A0357265A}" destId="{1CB9A0D3-18C7-438F-8EA3-531B7197F08E}" srcOrd="1" destOrd="0" presId="urn:microsoft.com/office/officeart/2005/8/layout/hProcess9"/>
    <dgm:cxn modelId="{383CF115-2361-4A30-B1D6-DA1F604C93AD}" type="presParOf" srcId="{1CB9A0D3-18C7-438F-8EA3-531B7197F08E}" destId="{F3B1CBB5-8343-4A47-8B66-FF9E726BE7BE}" srcOrd="0" destOrd="0" presId="urn:microsoft.com/office/officeart/2005/8/layout/hProcess9"/>
    <dgm:cxn modelId="{814932CC-38DB-4B13-A56A-90EF673B1E12}" type="presParOf" srcId="{1CB9A0D3-18C7-438F-8EA3-531B7197F08E}" destId="{6DA02663-2E17-4D7B-8165-B16488973914}" srcOrd="1" destOrd="0" presId="urn:microsoft.com/office/officeart/2005/8/layout/hProcess9"/>
    <dgm:cxn modelId="{EDB10E6F-D8DA-4AE7-A169-9EA19F8BCE51}" type="presParOf" srcId="{1CB9A0D3-18C7-438F-8EA3-531B7197F08E}" destId="{BB56289E-5652-437D-9E9A-087BD7477970}" srcOrd="2" destOrd="0" presId="urn:microsoft.com/office/officeart/2005/8/layout/hProcess9"/>
    <dgm:cxn modelId="{DACB3A7D-06AA-46FC-8103-303B2BB8A225}" type="presParOf" srcId="{1CB9A0D3-18C7-438F-8EA3-531B7197F08E}" destId="{ABF3CE5D-2099-4BF4-AA56-11A8200727D2}" srcOrd="3" destOrd="0" presId="urn:microsoft.com/office/officeart/2005/8/layout/hProcess9"/>
    <dgm:cxn modelId="{2E016022-3FC8-40AD-B3EB-E1C1A1DCD0FF}" type="presParOf" srcId="{1CB9A0D3-18C7-438F-8EA3-531B7197F08E}" destId="{4F44FD3C-B034-424C-998C-3FE247614043}" srcOrd="4" destOrd="0" presId="urn:microsoft.com/office/officeart/2005/8/layout/hProcess9"/>
    <dgm:cxn modelId="{24A60A82-C16C-4516-BE19-29D257063D38}" type="presParOf" srcId="{1CB9A0D3-18C7-438F-8EA3-531B7197F08E}" destId="{1867E063-3FAE-473C-83FF-55DC851BBA53}" srcOrd="5" destOrd="0" presId="urn:microsoft.com/office/officeart/2005/8/layout/hProcess9"/>
    <dgm:cxn modelId="{2A26B1DA-A4B9-4767-B943-EC4DA1D83358}" type="presParOf" srcId="{1CB9A0D3-18C7-438F-8EA3-531B7197F08E}" destId="{17879376-B556-4A24-A0C0-518943827C3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D4BA5B-9C04-484F-B4B8-552B209730AC}" type="doc">
      <dgm:prSet loTypeId="urn:microsoft.com/office/officeart/2011/layout/HexagonRadial" loCatId="officeonline" qsTypeId="urn:microsoft.com/office/officeart/2005/8/quickstyle/3d3" qsCatId="3D" csTypeId="urn:microsoft.com/office/officeart/2005/8/colors/accent3_1" csCatId="accent3" phldr="1"/>
      <dgm:spPr/>
      <dgm:t>
        <a:bodyPr/>
        <a:lstStyle/>
        <a:p>
          <a:endParaRPr lang="en-GB"/>
        </a:p>
      </dgm:t>
    </dgm:pt>
    <dgm:pt modelId="{5C5B3CD6-F763-4625-AF79-DBCA78DC57B3}">
      <dgm:prSet phldrT="[Text]"/>
      <dgm:spPr>
        <a:xfrm>
          <a:off x="3183040" y="2485550"/>
          <a:ext cx="2676674" cy="2194488"/>
        </a:xfrm>
        <a:prstGeom prst="hexagon">
          <a:avLst>
            <a:gd name="adj" fmla="val 28570"/>
            <a:gd name="vf" fmla="val 115470"/>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GB" dirty="0">
            <a:solidFill>
              <a:sysClr val="windowText" lastClr="000000">
                <a:hueOff val="0"/>
                <a:satOff val="0"/>
                <a:lumOff val="0"/>
                <a:alphaOff val="0"/>
              </a:sysClr>
            </a:solidFill>
            <a:latin typeface="Calibri" panose="020F0502020204030204"/>
            <a:ea typeface="+mn-ea"/>
            <a:cs typeface="+mn-cs"/>
          </a:endParaRPr>
        </a:p>
      </dgm:t>
    </dgm:pt>
    <dgm:pt modelId="{262FA72D-D3C2-49D9-9A3D-20C4168F9267}" type="parTrans" cxnId="{79DDF621-280F-4EFD-B5F6-26EE89FC2156}">
      <dgm:prSet/>
      <dgm:spPr/>
      <dgm:t>
        <a:bodyPr/>
        <a:lstStyle/>
        <a:p>
          <a:endParaRPr lang="en-GB"/>
        </a:p>
      </dgm:t>
    </dgm:pt>
    <dgm:pt modelId="{14F759CA-E26D-42A1-BEAC-8F844EB13591}" type="sibTrans" cxnId="{79DDF621-280F-4EFD-B5F6-26EE89FC2156}">
      <dgm:prSet/>
      <dgm:spPr/>
      <dgm:t>
        <a:bodyPr/>
        <a:lstStyle/>
        <a:p>
          <a:endParaRPr lang="en-GB"/>
        </a:p>
      </dgm:t>
    </dgm:pt>
    <dgm:pt modelId="{E3EED3B3-829E-4AF3-9AE3-3528E1F72256}">
      <dgm:prSet phldrT="[Text]"/>
      <dgm:spPr>
        <a:xfrm>
          <a:off x="2965125" y="161820"/>
          <a:ext cx="3083486" cy="2123259"/>
        </a:xfrm>
        <a:prstGeom prst="hexagon">
          <a:avLst>
            <a:gd name="adj" fmla="val 28570"/>
            <a:gd name="vf" fmla="val 115470"/>
          </a:avLst>
        </a:prstGeom>
        <a:solidFill>
          <a:sysClr val="window" lastClr="FFFFFF">
            <a:hueOff val="0"/>
            <a:satOff val="0"/>
            <a:lumOff val="0"/>
            <a:alphaOff val="0"/>
          </a:sysClr>
        </a:solidFill>
        <a:ln w="76200">
          <a:solidFill>
            <a:srgbClr val="ED7D31"/>
          </a:solid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GB" dirty="0">
            <a:solidFill>
              <a:sysClr val="windowText" lastClr="000000">
                <a:hueOff val="0"/>
                <a:satOff val="0"/>
                <a:lumOff val="0"/>
                <a:alphaOff val="0"/>
              </a:sysClr>
            </a:solidFill>
            <a:latin typeface="Calibri" panose="020F0502020204030204"/>
            <a:ea typeface="+mn-ea"/>
            <a:cs typeface="+mn-cs"/>
          </a:endParaRPr>
        </a:p>
      </dgm:t>
    </dgm:pt>
    <dgm:pt modelId="{CCCB168D-AA82-4B11-BB26-F9143B55C4DC}" type="parTrans" cxnId="{F576F932-6EB3-4686-972B-CAEB9E40C735}">
      <dgm:prSet/>
      <dgm:spPr/>
      <dgm:t>
        <a:bodyPr/>
        <a:lstStyle/>
        <a:p>
          <a:endParaRPr lang="en-GB"/>
        </a:p>
      </dgm:t>
    </dgm:pt>
    <dgm:pt modelId="{8B4986A7-6813-488B-AB20-C992D9DDE2C6}" type="sibTrans" cxnId="{F576F932-6EB3-4686-972B-CAEB9E40C735}">
      <dgm:prSet/>
      <dgm:spPr/>
      <dgm:t>
        <a:bodyPr/>
        <a:lstStyle/>
        <a:p>
          <a:endParaRPr lang="en-GB"/>
        </a:p>
      </dgm:t>
    </dgm:pt>
    <dgm:pt modelId="{9DADE838-2AEB-4DBF-BB43-C81021CC8A63}">
      <dgm:prSet phldrT="[Text]"/>
      <dgm:spPr>
        <a:xfrm>
          <a:off x="5817892" y="1616642"/>
          <a:ext cx="1269454" cy="1282629"/>
        </a:xfrm>
        <a:prstGeom prst="hexagon">
          <a:avLst>
            <a:gd name="adj" fmla="val 28570"/>
            <a:gd name="vf" fmla="val 115470"/>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GB">
            <a:solidFill>
              <a:sysClr val="windowText" lastClr="000000">
                <a:hueOff val="0"/>
                <a:satOff val="0"/>
                <a:lumOff val="0"/>
                <a:alphaOff val="0"/>
              </a:sysClr>
            </a:solidFill>
            <a:latin typeface="Calibri" panose="020F0502020204030204"/>
            <a:ea typeface="+mn-ea"/>
            <a:cs typeface="+mn-cs"/>
          </a:endParaRPr>
        </a:p>
      </dgm:t>
    </dgm:pt>
    <dgm:pt modelId="{6333C412-EB43-468E-97A8-6899FB32DEA0}" type="parTrans" cxnId="{2DA8D60D-5C4F-40A8-8480-F66DECFF342D}">
      <dgm:prSet/>
      <dgm:spPr/>
      <dgm:t>
        <a:bodyPr/>
        <a:lstStyle/>
        <a:p>
          <a:endParaRPr lang="en-GB"/>
        </a:p>
      </dgm:t>
    </dgm:pt>
    <dgm:pt modelId="{0BA25C63-4BAB-4BD9-828E-9BB1B0038A8B}" type="sibTrans" cxnId="{2DA8D60D-5C4F-40A8-8480-F66DECFF342D}">
      <dgm:prSet/>
      <dgm:spPr/>
      <dgm:t>
        <a:bodyPr/>
        <a:lstStyle/>
        <a:p>
          <a:endParaRPr lang="en-GB"/>
        </a:p>
      </dgm:t>
    </dgm:pt>
    <dgm:pt modelId="{4A5712D6-98EC-4BD8-BDA8-8BDD531CB638}">
      <dgm:prSet phldrT="[Text]"/>
      <dgm:spPr>
        <a:xfrm>
          <a:off x="5817892" y="3793380"/>
          <a:ext cx="1269454" cy="1397938"/>
        </a:xfrm>
        <a:prstGeom prst="hexagon">
          <a:avLst>
            <a:gd name="adj" fmla="val 28570"/>
            <a:gd name="vf" fmla="val 115470"/>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GB" dirty="0">
            <a:solidFill>
              <a:sysClr val="windowText" lastClr="000000">
                <a:hueOff val="0"/>
                <a:satOff val="0"/>
                <a:lumOff val="0"/>
                <a:alphaOff val="0"/>
              </a:sysClr>
            </a:solidFill>
            <a:latin typeface="Calibri" panose="020F0502020204030204"/>
            <a:ea typeface="+mn-ea"/>
            <a:cs typeface="+mn-cs"/>
          </a:endParaRPr>
        </a:p>
      </dgm:t>
    </dgm:pt>
    <dgm:pt modelId="{352CFFFB-748D-4E16-A789-5733B2AA6FF4}" type="parTrans" cxnId="{D17B206C-1DA0-4D1C-98BA-DA6EC91C7F3A}">
      <dgm:prSet/>
      <dgm:spPr/>
      <dgm:t>
        <a:bodyPr/>
        <a:lstStyle/>
        <a:p>
          <a:endParaRPr lang="en-GB"/>
        </a:p>
      </dgm:t>
    </dgm:pt>
    <dgm:pt modelId="{AF58C33F-B270-456A-8A2B-BD9C69C8AC3B}" type="sibTrans" cxnId="{D17B206C-1DA0-4D1C-98BA-DA6EC91C7F3A}">
      <dgm:prSet/>
      <dgm:spPr/>
      <dgm:t>
        <a:bodyPr/>
        <a:lstStyle/>
        <a:p>
          <a:endParaRPr lang="en-GB"/>
        </a:p>
      </dgm:t>
    </dgm:pt>
    <dgm:pt modelId="{C897EDE2-856D-4D53-BF50-A2498C357640}">
      <dgm:prSet phldrT="[Text]"/>
      <dgm:spPr>
        <a:xfrm>
          <a:off x="1831395" y="3795917"/>
          <a:ext cx="1388366" cy="1395407"/>
        </a:xfrm>
        <a:prstGeom prst="hexagon">
          <a:avLst>
            <a:gd name="adj" fmla="val 28570"/>
            <a:gd name="vf" fmla="val 115470"/>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GB" dirty="0">
            <a:solidFill>
              <a:sysClr val="windowText" lastClr="000000">
                <a:hueOff val="0"/>
                <a:satOff val="0"/>
                <a:lumOff val="0"/>
                <a:alphaOff val="0"/>
              </a:sysClr>
            </a:solidFill>
            <a:latin typeface="Calibri" panose="020F0502020204030204"/>
            <a:ea typeface="+mn-ea"/>
            <a:cs typeface="+mn-cs"/>
          </a:endParaRPr>
        </a:p>
      </dgm:t>
    </dgm:pt>
    <dgm:pt modelId="{205D8442-B02B-438B-AC1D-125FE3F413E1}" type="parTrans" cxnId="{5DFDB65B-A450-4DFB-8BF8-31DA998B9E7F}">
      <dgm:prSet/>
      <dgm:spPr/>
      <dgm:t>
        <a:bodyPr/>
        <a:lstStyle/>
        <a:p>
          <a:endParaRPr lang="en-GB"/>
        </a:p>
      </dgm:t>
    </dgm:pt>
    <dgm:pt modelId="{FEE33800-A270-4379-BAF5-2C01F52B4FBD}" type="sibTrans" cxnId="{5DFDB65B-A450-4DFB-8BF8-31DA998B9E7F}">
      <dgm:prSet/>
      <dgm:spPr/>
      <dgm:t>
        <a:bodyPr/>
        <a:lstStyle/>
        <a:p>
          <a:endParaRPr lang="en-GB"/>
        </a:p>
      </dgm:t>
    </dgm:pt>
    <dgm:pt modelId="{3CF1F152-57A9-4D75-914E-FA2A265A3DDA}">
      <dgm:prSet phldrT="[Text]"/>
      <dgm:spPr>
        <a:xfrm>
          <a:off x="1857209" y="1623431"/>
          <a:ext cx="1336739" cy="1263965"/>
        </a:xfrm>
        <a:prstGeom prst="hexagon">
          <a:avLst>
            <a:gd name="adj" fmla="val 28570"/>
            <a:gd name="vf" fmla="val 115470"/>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GB" dirty="0">
            <a:solidFill>
              <a:sysClr val="windowText" lastClr="000000">
                <a:hueOff val="0"/>
                <a:satOff val="0"/>
                <a:lumOff val="0"/>
                <a:alphaOff val="0"/>
              </a:sysClr>
            </a:solidFill>
            <a:latin typeface="Calibri" panose="020F0502020204030204"/>
            <a:ea typeface="+mn-ea"/>
            <a:cs typeface="+mn-cs"/>
          </a:endParaRPr>
        </a:p>
      </dgm:t>
    </dgm:pt>
    <dgm:pt modelId="{EF68A426-5347-4E86-8683-41D1D51CE1E5}" type="parTrans" cxnId="{C09BE944-D992-466C-BC78-0FCED60107B2}">
      <dgm:prSet/>
      <dgm:spPr/>
      <dgm:t>
        <a:bodyPr/>
        <a:lstStyle/>
        <a:p>
          <a:endParaRPr lang="en-GB"/>
        </a:p>
      </dgm:t>
    </dgm:pt>
    <dgm:pt modelId="{EC82BDE0-9795-4EE7-8A22-28EBC5938F0A}" type="sibTrans" cxnId="{C09BE944-D992-466C-BC78-0FCED60107B2}">
      <dgm:prSet/>
      <dgm:spPr/>
      <dgm:t>
        <a:bodyPr/>
        <a:lstStyle/>
        <a:p>
          <a:endParaRPr lang="en-GB"/>
        </a:p>
      </dgm:t>
    </dgm:pt>
    <dgm:pt modelId="{B6266A51-1F49-4B69-A16E-7B558C127BDF}">
      <dgm:prSet/>
      <dgm:spPr/>
      <dgm:t>
        <a:bodyPr/>
        <a:lstStyle/>
        <a:p>
          <a:endParaRPr lang="en-GB"/>
        </a:p>
      </dgm:t>
    </dgm:pt>
    <dgm:pt modelId="{8A8756ED-049B-4A17-ADA9-3DAB6542DF13}" type="parTrans" cxnId="{AB1EA917-58F2-4F22-A15D-2670C34E6FBA}">
      <dgm:prSet/>
      <dgm:spPr/>
      <dgm:t>
        <a:bodyPr/>
        <a:lstStyle/>
        <a:p>
          <a:endParaRPr lang="en-GB"/>
        </a:p>
      </dgm:t>
    </dgm:pt>
    <dgm:pt modelId="{49BB42C1-10D9-4382-A844-F8D6CB1F01C9}" type="sibTrans" cxnId="{AB1EA917-58F2-4F22-A15D-2670C34E6FBA}">
      <dgm:prSet/>
      <dgm:spPr/>
      <dgm:t>
        <a:bodyPr/>
        <a:lstStyle/>
        <a:p>
          <a:endParaRPr lang="en-GB"/>
        </a:p>
      </dgm:t>
    </dgm:pt>
    <dgm:pt modelId="{19C32558-FD59-4C63-8E95-978960BC99A5}">
      <dgm:prSet/>
      <dgm:spPr/>
      <dgm:t>
        <a:bodyPr/>
        <a:lstStyle/>
        <a:p>
          <a:endParaRPr lang="en-GB"/>
        </a:p>
      </dgm:t>
    </dgm:pt>
    <dgm:pt modelId="{22D1680B-E3F8-4D65-8A2E-7C546C95D675}" type="parTrans" cxnId="{2EFC9E46-8A36-4520-A924-0B59A7E94218}">
      <dgm:prSet/>
      <dgm:spPr/>
      <dgm:t>
        <a:bodyPr/>
        <a:lstStyle/>
        <a:p>
          <a:endParaRPr lang="en-GB"/>
        </a:p>
      </dgm:t>
    </dgm:pt>
    <dgm:pt modelId="{CEBA00EE-17FB-4042-9ED9-F5EEF47AA189}" type="sibTrans" cxnId="{2EFC9E46-8A36-4520-A924-0B59A7E94218}">
      <dgm:prSet/>
      <dgm:spPr/>
      <dgm:t>
        <a:bodyPr/>
        <a:lstStyle/>
        <a:p>
          <a:endParaRPr lang="en-GB"/>
        </a:p>
      </dgm:t>
    </dgm:pt>
    <dgm:pt modelId="{D590C015-E030-4A9A-9E1C-CCB6E18F3944}">
      <dgm:prSet phldrT="[Text]"/>
      <dgm:spPr/>
      <dgm:t>
        <a:bodyPr/>
        <a:lstStyle/>
        <a:p>
          <a:endParaRPr lang="en-GB" dirty="0"/>
        </a:p>
      </dgm:t>
    </dgm:pt>
    <dgm:pt modelId="{BDB39032-0E1F-49D0-8C76-9D51DDA7F054}" type="sibTrans" cxnId="{03230BB1-2BFF-41DC-B6E6-07561BC99974}">
      <dgm:prSet/>
      <dgm:spPr/>
      <dgm:t>
        <a:bodyPr/>
        <a:lstStyle/>
        <a:p>
          <a:endParaRPr lang="en-GB"/>
        </a:p>
      </dgm:t>
    </dgm:pt>
    <dgm:pt modelId="{4FAF7C1A-DA52-4177-AD31-4881127CFC49}" type="parTrans" cxnId="{03230BB1-2BFF-41DC-B6E6-07561BC99974}">
      <dgm:prSet/>
      <dgm:spPr/>
      <dgm:t>
        <a:bodyPr/>
        <a:lstStyle/>
        <a:p>
          <a:endParaRPr lang="en-GB"/>
        </a:p>
      </dgm:t>
    </dgm:pt>
    <dgm:pt modelId="{1EE1B200-255C-4E66-8DCD-E1E834978593}">
      <dgm:prSet phldrT="[Text]"/>
      <dgm:spPr>
        <a:xfrm>
          <a:off x="3952498" y="4861690"/>
          <a:ext cx="1341951" cy="1333576"/>
        </a:xfrm>
        <a:prstGeom prst="hexagon">
          <a:avLst>
            <a:gd name="adj" fmla="val 28570"/>
            <a:gd name="vf" fmla="val 115470"/>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GB">
            <a:solidFill>
              <a:sysClr val="windowText" lastClr="000000">
                <a:hueOff val="0"/>
                <a:satOff val="0"/>
                <a:lumOff val="0"/>
                <a:alphaOff val="0"/>
              </a:sysClr>
            </a:solidFill>
            <a:latin typeface="Calibri" panose="020F0502020204030204"/>
            <a:ea typeface="+mn-ea"/>
            <a:cs typeface="+mn-cs"/>
          </a:endParaRPr>
        </a:p>
      </dgm:t>
    </dgm:pt>
    <dgm:pt modelId="{5513ED33-3D9D-463D-B6ED-1BC14CC4BD08}" type="sibTrans" cxnId="{2E8FE75B-829E-4CAD-9244-5473ABD90FC0}">
      <dgm:prSet/>
      <dgm:spPr/>
      <dgm:t>
        <a:bodyPr/>
        <a:lstStyle/>
        <a:p>
          <a:endParaRPr lang="en-GB"/>
        </a:p>
      </dgm:t>
    </dgm:pt>
    <dgm:pt modelId="{902C394C-A7F7-49C0-B188-084384CF303F}" type="parTrans" cxnId="{2E8FE75B-829E-4CAD-9244-5473ABD90FC0}">
      <dgm:prSet/>
      <dgm:spPr/>
      <dgm:t>
        <a:bodyPr/>
        <a:lstStyle/>
        <a:p>
          <a:endParaRPr lang="en-GB"/>
        </a:p>
      </dgm:t>
    </dgm:pt>
    <dgm:pt modelId="{DC45D662-0BAF-42F8-A294-0FFE5FBBBA91}" type="pres">
      <dgm:prSet presAssocID="{E4D4BA5B-9C04-484F-B4B8-552B209730AC}" presName="Name0" presStyleCnt="0">
        <dgm:presLayoutVars>
          <dgm:chMax val="1"/>
          <dgm:chPref val="1"/>
          <dgm:dir/>
          <dgm:animOne val="branch"/>
          <dgm:animLvl val="lvl"/>
        </dgm:presLayoutVars>
      </dgm:prSet>
      <dgm:spPr/>
      <dgm:t>
        <a:bodyPr/>
        <a:lstStyle/>
        <a:p>
          <a:endParaRPr lang="it-IT"/>
        </a:p>
      </dgm:t>
    </dgm:pt>
    <dgm:pt modelId="{825616B6-290B-4F66-8322-3A080A19D9D1}" type="pres">
      <dgm:prSet presAssocID="{5C5B3CD6-F763-4625-AF79-DBCA78DC57B3}" presName="Parent" presStyleLbl="node0" presStyleIdx="0" presStyleCnt="1" custScaleX="102692" custScaleY="97328" custLinFactNeighborX="1250" custLinFactNeighborY="9195">
        <dgm:presLayoutVars>
          <dgm:chMax val="6"/>
          <dgm:chPref val="6"/>
        </dgm:presLayoutVars>
      </dgm:prSet>
      <dgm:spPr/>
      <dgm:t>
        <a:bodyPr/>
        <a:lstStyle/>
        <a:p>
          <a:endParaRPr lang="it-IT"/>
        </a:p>
      </dgm:t>
    </dgm:pt>
    <dgm:pt modelId="{0AEC860C-4DCA-4B23-A295-F5B5B1A33097}" type="pres">
      <dgm:prSet presAssocID="{E3EED3B3-829E-4AF3-9AE3-3528E1F72256}" presName="Accent1" presStyleCnt="0"/>
      <dgm:spPr/>
    </dgm:pt>
    <dgm:pt modelId="{025D8D23-A758-4DEB-B622-538AEAE0570A}" type="pres">
      <dgm:prSet presAssocID="{E3EED3B3-829E-4AF3-9AE3-3528E1F72256}" presName="Accent" presStyleLbl="bgShp" presStyleIdx="0" presStyleCnt="6"/>
      <dgm:spPr/>
    </dgm:pt>
    <dgm:pt modelId="{01231055-202B-4F4B-B19D-9DE8315AEBB1}" type="pres">
      <dgm:prSet presAssocID="{E3EED3B3-829E-4AF3-9AE3-3528E1F72256}" presName="Child1" presStyleLbl="node1" presStyleIdx="0" presStyleCnt="6" custScaleX="144357" custScaleY="114901" custLinFactNeighborX="619" custLinFactNeighborY="5524">
        <dgm:presLayoutVars>
          <dgm:chMax val="0"/>
          <dgm:chPref val="0"/>
          <dgm:bulletEnabled val="1"/>
        </dgm:presLayoutVars>
      </dgm:prSet>
      <dgm:spPr/>
      <dgm:t>
        <a:bodyPr/>
        <a:lstStyle/>
        <a:p>
          <a:endParaRPr lang="it-IT"/>
        </a:p>
      </dgm:t>
    </dgm:pt>
    <dgm:pt modelId="{95F255A4-B1AB-4C60-A3EA-60DD87164389}" type="pres">
      <dgm:prSet presAssocID="{9DADE838-2AEB-4DBF-BB43-C81021CC8A63}" presName="Accent2" presStyleCnt="0"/>
      <dgm:spPr/>
    </dgm:pt>
    <dgm:pt modelId="{0FC2D5C9-2C95-4F26-BF6B-13FAC466AC89}" type="pres">
      <dgm:prSet presAssocID="{9DADE838-2AEB-4DBF-BB43-C81021CC8A63}" presName="Accent" presStyleLbl="bgShp" presStyleIdx="1" presStyleCnt="6" custLinFactX="-100000" custLinFactNeighborX="-181032" custLinFactNeighborY="89834"/>
      <dgm:spPr>
        <a:xfrm>
          <a:off x="2053970" y="1930576"/>
          <a:ext cx="983427" cy="847353"/>
        </a:xfrm>
        <a:prstGeom prst="hexagon">
          <a:avLst>
            <a:gd name="adj" fmla="val 28900"/>
            <a:gd name="vf" fmla="val 115470"/>
          </a:avLst>
        </a:prstGeom>
        <a:solidFill>
          <a:srgbClr val="A5A5A5">
            <a:tint val="40000"/>
            <a:hueOff val="0"/>
            <a:satOff val="0"/>
            <a:lumOff val="0"/>
            <a:alphaOff val="0"/>
          </a:srgbClr>
        </a:solidFill>
        <a:ln w="6350" cap="flat" cmpd="sng" algn="ctr">
          <a:solidFill>
            <a:srgbClr val="A5A5A5">
              <a:hueOff val="0"/>
              <a:satOff val="0"/>
              <a:lumOff val="0"/>
              <a:alphaOff val="0"/>
            </a:srgbClr>
          </a:solidFill>
          <a:prstDash val="solid"/>
          <a:miter lim="800000"/>
        </a:ln>
        <a:effectLst/>
        <a:scene3d>
          <a:camera prst="orthographicFront">
            <a:rot lat="0" lon="0" rev="0"/>
          </a:camera>
          <a:lightRig rig="contrasting" dir="t">
            <a:rot lat="0" lon="0" rev="1200000"/>
          </a:lightRig>
        </a:scene3d>
        <a:sp3d z="-300000" prstMaterial="plastic"/>
      </dgm:spPr>
    </dgm:pt>
    <dgm:pt modelId="{45677721-7D1B-4BB0-B8DD-FDEB6DFED70A}" type="pres">
      <dgm:prSet presAssocID="{9DADE838-2AEB-4DBF-BB43-C81021CC8A63}" presName="Child2" presStyleLbl="node1" presStyleIdx="1" presStyleCnt="6" custScaleX="59431" custScaleY="69410">
        <dgm:presLayoutVars>
          <dgm:chMax val="0"/>
          <dgm:chPref val="0"/>
          <dgm:bulletEnabled val="1"/>
        </dgm:presLayoutVars>
      </dgm:prSet>
      <dgm:spPr/>
      <dgm:t>
        <a:bodyPr/>
        <a:lstStyle/>
        <a:p>
          <a:endParaRPr lang="it-IT"/>
        </a:p>
      </dgm:t>
    </dgm:pt>
    <dgm:pt modelId="{3079FC62-1321-4AE7-8D7D-0553169EEC95}" type="pres">
      <dgm:prSet presAssocID="{4A5712D6-98EC-4BD8-BDA8-8BDD531CB638}" presName="Accent3" presStyleCnt="0"/>
      <dgm:spPr/>
    </dgm:pt>
    <dgm:pt modelId="{90935A68-E1EF-42DC-ABEA-70581360BBAB}" type="pres">
      <dgm:prSet presAssocID="{4A5712D6-98EC-4BD8-BDA8-8BDD531CB638}" presName="Accent" presStyleLbl="bgShp" presStyleIdx="2" presStyleCnt="6" custLinFactY="-10216" custLinFactNeighborX="282" custLinFactNeighborY="-100000"/>
      <dgm:spPr>
        <a:xfrm>
          <a:off x="5968226" y="1819546"/>
          <a:ext cx="983427" cy="847353"/>
        </a:xfrm>
        <a:prstGeom prst="hexagon">
          <a:avLst>
            <a:gd name="adj" fmla="val 28900"/>
            <a:gd name="vf" fmla="val 115470"/>
          </a:avLst>
        </a:prstGeom>
        <a:solidFill>
          <a:srgbClr val="A5A5A5">
            <a:tint val="40000"/>
            <a:hueOff val="0"/>
            <a:satOff val="0"/>
            <a:lumOff val="0"/>
            <a:alphaOff val="0"/>
          </a:srgbClr>
        </a:solidFill>
        <a:ln w="6350" cap="flat" cmpd="sng" algn="ctr">
          <a:solidFill>
            <a:srgbClr val="A5A5A5">
              <a:hueOff val="0"/>
              <a:satOff val="0"/>
              <a:lumOff val="0"/>
              <a:alphaOff val="0"/>
            </a:srgbClr>
          </a:solidFill>
          <a:prstDash val="solid"/>
          <a:miter lim="800000"/>
        </a:ln>
        <a:effectLst/>
        <a:scene3d>
          <a:camera prst="orthographicFront">
            <a:rot lat="0" lon="0" rev="0"/>
          </a:camera>
          <a:lightRig rig="contrasting" dir="t">
            <a:rot lat="0" lon="0" rev="1200000"/>
          </a:lightRig>
        </a:scene3d>
        <a:sp3d z="-300000" prstMaterial="plastic"/>
      </dgm:spPr>
    </dgm:pt>
    <dgm:pt modelId="{5812E31B-1AFC-40DB-986D-B31B7987F6FE}" type="pres">
      <dgm:prSet presAssocID="{4A5712D6-98EC-4BD8-BDA8-8BDD531CB638}" presName="Child3" presStyleLbl="node1" presStyleIdx="2" presStyleCnt="6" custScaleX="59431" custScaleY="75650">
        <dgm:presLayoutVars>
          <dgm:chMax val="0"/>
          <dgm:chPref val="0"/>
          <dgm:bulletEnabled val="1"/>
        </dgm:presLayoutVars>
      </dgm:prSet>
      <dgm:spPr/>
      <dgm:t>
        <a:bodyPr/>
        <a:lstStyle/>
        <a:p>
          <a:endParaRPr lang="it-IT"/>
        </a:p>
      </dgm:t>
    </dgm:pt>
    <dgm:pt modelId="{BE21102B-827B-4172-831E-B4336B4DF470}" type="pres">
      <dgm:prSet presAssocID="{1EE1B200-255C-4E66-8DCD-E1E834978593}" presName="Accent4" presStyleCnt="0"/>
      <dgm:spPr/>
    </dgm:pt>
    <dgm:pt modelId="{CE8B0FB8-2E6E-40D8-9881-017D995F5D81}" type="pres">
      <dgm:prSet presAssocID="{1EE1B200-255C-4E66-8DCD-E1E834978593}" presName="Accent" presStyleLbl="bgShp" presStyleIdx="3" presStyleCnt="6" custLinFactNeighborX="83602" custLinFactNeighborY="-58184"/>
      <dgm:spPr>
        <a:xfrm>
          <a:off x="5990326" y="4048590"/>
          <a:ext cx="983427" cy="847353"/>
        </a:xfrm>
        <a:prstGeom prst="hexagon">
          <a:avLst>
            <a:gd name="adj" fmla="val 28900"/>
            <a:gd name="vf" fmla="val 115470"/>
          </a:avLst>
        </a:prstGeom>
        <a:solidFill>
          <a:srgbClr val="A5A5A5">
            <a:tint val="40000"/>
            <a:hueOff val="0"/>
            <a:satOff val="0"/>
            <a:lumOff val="0"/>
            <a:alphaOff val="0"/>
          </a:srgbClr>
        </a:solidFill>
        <a:ln w="6350" cap="flat" cmpd="sng" algn="ctr">
          <a:solidFill>
            <a:srgbClr val="A5A5A5">
              <a:hueOff val="0"/>
              <a:satOff val="0"/>
              <a:lumOff val="0"/>
              <a:alphaOff val="0"/>
            </a:srgbClr>
          </a:solidFill>
          <a:prstDash val="solid"/>
          <a:miter lim="800000"/>
        </a:ln>
        <a:effectLst/>
        <a:scene3d>
          <a:camera prst="orthographicFront">
            <a:rot lat="0" lon="0" rev="0"/>
          </a:camera>
          <a:lightRig rig="contrasting" dir="t">
            <a:rot lat="0" lon="0" rev="1200000"/>
          </a:lightRig>
        </a:scene3d>
        <a:sp3d z="-300000" prstMaterial="plastic"/>
      </dgm:spPr>
    </dgm:pt>
    <dgm:pt modelId="{8BABF496-E1E0-4508-B4A4-FE30195FBD74}" type="pres">
      <dgm:prSet presAssocID="{1EE1B200-255C-4E66-8DCD-E1E834978593}" presName="Child4" presStyleLbl="node1" presStyleIdx="3" presStyleCnt="6" custScaleX="62825" custScaleY="72167" custLinFactNeighborX="6078" custLinFactNeighborY="-5505">
        <dgm:presLayoutVars>
          <dgm:chMax val="0"/>
          <dgm:chPref val="0"/>
          <dgm:bulletEnabled val="1"/>
        </dgm:presLayoutVars>
      </dgm:prSet>
      <dgm:spPr/>
      <dgm:t>
        <a:bodyPr/>
        <a:lstStyle/>
        <a:p>
          <a:endParaRPr lang="it-IT"/>
        </a:p>
      </dgm:t>
    </dgm:pt>
    <dgm:pt modelId="{C5306F51-D1E6-4BDF-8332-70ADEA113CE0}" type="pres">
      <dgm:prSet presAssocID="{C897EDE2-856D-4D53-BF50-A2498C357640}" presName="Accent5" presStyleCnt="0"/>
      <dgm:spPr/>
    </dgm:pt>
    <dgm:pt modelId="{126695A5-F009-4B52-83FE-863DA24CE054}" type="pres">
      <dgm:prSet presAssocID="{C897EDE2-856D-4D53-BF50-A2498C357640}" presName="Accent" presStyleLbl="bgShp" presStyleIdx="4" presStyleCnt="6" custLinFactNeighborX="97115" custLinFactNeighborY="59436"/>
      <dgm:spPr>
        <a:xfrm>
          <a:off x="4145448" y="5230864"/>
          <a:ext cx="983427" cy="847353"/>
        </a:xfrm>
        <a:prstGeom prst="hexagon">
          <a:avLst>
            <a:gd name="adj" fmla="val 28900"/>
            <a:gd name="vf" fmla="val 115470"/>
          </a:avLst>
        </a:prstGeom>
        <a:solidFill>
          <a:srgbClr val="A5A5A5">
            <a:tint val="40000"/>
            <a:hueOff val="0"/>
            <a:satOff val="0"/>
            <a:lumOff val="0"/>
            <a:alphaOff val="0"/>
          </a:srgbClr>
        </a:solidFill>
        <a:ln w="6350" cap="flat" cmpd="sng" algn="ctr">
          <a:solidFill>
            <a:srgbClr val="A5A5A5">
              <a:hueOff val="0"/>
              <a:satOff val="0"/>
              <a:lumOff val="0"/>
              <a:alphaOff val="0"/>
            </a:srgbClr>
          </a:solidFill>
          <a:prstDash val="solid"/>
          <a:miter lim="800000"/>
        </a:ln>
        <a:effectLst/>
        <a:scene3d>
          <a:camera prst="orthographicFront">
            <a:rot lat="0" lon="0" rev="0"/>
          </a:camera>
          <a:lightRig rig="contrasting" dir="t">
            <a:rot lat="0" lon="0" rev="1200000"/>
          </a:lightRig>
        </a:scene3d>
        <a:sp3d z="-300000" prstMaterial="plastic"/>
      </dgm:spPr>
    </dgm:pt>
    <dgm:pt modelId="{FA9C75B0-D7C7-4390-A3F5-9146A011D78F}" type="pres">
      <dgm:prSet presAssocID="{C897EDE2-856D-4D53-BF50-A2498C357640}" presName="Child5" presStyleLbl="node1" presStyleIdx="4" presStyleCnt="6" custScaleX="64998" custScaleY="75513">
        <dgm:presLayoutVars>
          <dgm:chMax val="0"/>
          <dgm:chPref val="0"/>
          <dgm:bulletEnabled val="1"/>
        </dgm:presLayoutVars>
      </dgm:prSet>
      <dgm:spPr/>
      <dgm:t>
        <a:bodyPr/>
        <a:lstStyle/>
        <a:p>
          <a:endParaRPr lang="it-IT"/>
        </a:p>
      </dgm:t>
    </dgm:pt>
    <dgm:pt modelId="{ED2F48D3-3345-4DE4-BFEC-EF5EA93356D3}" type="pres">
      <dgm:prSet presAssocID="{3CF1F152-57A9-4D75-914E-FA2A265A3DDA}" presName="Accent6" presStyleCnt="0"/>
      <dgm:spPr/>
    </dgm:pt>
    <dgm:pt modelId="{AD894FF1-D94C-48CD-8618-14418BF70F72}" type="pres">
      <dgm:prSet presAssocID="{3CF1F152-57A9-4D75-914E-FA2A265A3DDA}" presName="Accent" presStyleLbl="bgShp" presStyleIdx="5" presStyleCnt="6" custLinFactY="28022" custLinFactNeighborX="-300" custLinFactNeighborY="100000"/>
      <dgm:spPr>
        <a:xfrm>
          <a:off x="2020910" y="4228566"/>
          <a:ext cx="983427" cy="847353"/>
        </a:xfrm>
        <a:prstGeom prst="hexagon">
          <a:avLst>
            <a:gd name="adj" fmla="val 28900"/>
            <a:gd name="vf" fmla="val 115470"/>
          </a:avLst>
        </a:prstGeom>
        <a:solidFill>
          <a:srgbClr val="A5A5A5">
            <a:tint val="40000"/>
            <a:hueOff val="0"/>
            <a:satOff val="0"/>
            <a:lumOff val="0"/>
            <a:alphaOff val="0"/>
          </a:srgbClr>
        </a:solidFill>
        <a:ln w="6350" cap="flat" cmpd="sng" algn="ctr">
          <a:solidFill>
            <a:srgbClr val="A5A5A5">
              <a:hueOff val="0"/>
              <a:satOff val="0"/>
              <a:lumOff val="0"/>
              <a:alphaOff val="0"/>
            </a:srgbClr>
          </a:solidFill>
          <a:prstDash val="solid"/>
          <a:miter lim="800000"/>
        </a:ln>
        <a:effectLst/>
        <a:scene3d>
          <a:camera prst="orthographicFront">
            <a:rot lat="0" lon="0" rev="0"/>
          </a:camera>
          <a:lightRig rig="contrasting" dir="t">
            <a:rot lat="0" lon="0" rev="1200000"/>
          </a:lightRig>
        </a:scene3d>
        <a:sp3d z="-300000" prstMaterial="plastic"/>
      </dgm:spPr>
    </dgm:pt>
    <dgm:pt modelId="{B011818D-3B87-416C-A566-2AC12F36AF98}" type="pres">
      <dgm:prSet presAssocID="{3CF1F152-57A9-4D75-914E-FA2A265A3DDA}" presName="Child6" presStyleLbl="node1" presStyleIdx="5" presStyleCnt="6" custScaleX="62581" custScaleY="68400">
        <dgm:presLayoutVars>
          <dgm:chMax val="0"/>
          <dgm:chPref val="0"/>
          <dgm:bulletEnabled val="1"/>
        </dgm:presLayoutVars>
      </dgm:prSet>
      <dgm:spPr/>
      <dgm:t>
        <a:bodyPr/>
        <a:lstStyle/>
        <a:p>
          <a:endParaRPr lang="it-IT"/>
        </a:p>
      </dgm:t>
    </dgm:pt>
  </dgm:ptLst>
  <dgm:cxnLst>
    <dgm:cxn modelId="{C9A12383-8817-4C27-9FE4-08F8C5BBFBB2}" type="presOf" srcId="{9DADE838-2AEB-4DBF-BB43-C81021CC8A63}" destId="{45677721-7D1B-4BB0-B8DD-FDEB6DFED70A}" srcOrd="0" destOrd="0" presId="urn:microsoft.com/office/officeart/2011/layout/HexagonRadial"/>
    <dgm:cxn modelId="{2E8FE75B-829E-4CAD-9244-5473ABD90FC0}" srcId="{5C5B3CD6-F763-4625-AF79-DBCA78DC57B3}" destId="{1EE1B200-255C-4E66-8DCD-E1E834978593}" srcOrd="3" destOrd="0" parTransId="{902C394C-A7F7-49C0-B188-084384CF303F}" sibTransId="{5513ED33-3D9D-463D-B6ED-1BC14CC4BD08}"/>
    <dgm:cxn modelId="{9BCF4D62-B10B-45AA-94C5-B127963EADA8}" type="presOf" srcId="{E4D4BA5B-9C04-484F-B4B8-552B209730AC}" destId="{DC45D662-0BAF-42F8-A294-0FFE5FBBBA91}" srcOrd="0" destOrd="0" presId="urn:microsoft.com/office/officeart/2011/layout/HexagonRadial"/>
    <dgm:cxn modelId="{2EFC9E46-8A36-4520-A924-0B59A7E94218}" srcId="{E4D4BA5B-9C04-484F-B4B8-552B209730AC}" destId="{19C32558-FD59-4C63-8E95-978960BC99A5}" srcOrd="2" destOrd="0" parTransId="{22D1680B-E3F8-4D65-8A2E-7C546C95D675}" sibTransId="{CEBA00EE-17FB-4042-9ED9-F5EEF47AA189}"/>
    <dgm:cxn modelId="{03230BB1-2BFF-41DC-B6E6-07561BC99974}" srcId="{5C5B3CD6-F763-4625-AF79-DBCA78DC57B3}" destId="{D590C015-E030-4A9A-9E1C-CCB6E18F3944}" srcOrd="6" destOrd="0" parTransId="{4FAF7C1A-DA52-4177-AD31-4881127CFC49}" sibTransId="{BDB39032-0E1F-49D0-8C76-9D51DDA7F054}"/>
    <dgm:cxn modelId="{79DDF621-280F-4EFD-B5F6-26EE89FC2156}" srcId="{E4D4BA5B-9C04-484F-B4B8-552B209730AC}" destId="{5C5B3CD6-F763-4625-AF79-DBCA78DC57B3}" srcOrd="0" destOrd="0" parTransId="{262FA72D-D3C2-49D9-9A3D-20C4168F9267}" sibTransId="{14F759CA-E26D-42A1-BEAC-8F844EB13591}"/>
    <dgm:cxn modelId="{E10A2401-D4FF-4E2C-B6AB-EAB270A95BEE}" type="presOf" srcId="{3CF1F152-57A9-4D75-914E-FA2A265A3DDA}" destId="{B011818D-3B87-416C-A566-2AC12F36AF98}" srcOrd="0" destOrd="0" presId="urn:microsoft.com/office/officeart/2011/layout/HexagonRadial"/>
    <dgm:cxn modelId="{C09BE944-D992-466C-BC78-0FCED60107B2}" srcId="{5C5B3CD6-F763-4625-AF79-DBCA78DC57B3}" destId="{3CF1F152-57A9-4D75-914E-FA2A265A3DDA}" srcOrd="5" destOrd="0" parTransId="{EF68A426-5347-4E86-8683-41D1D51CE1E5}" sibTransId="{EC82BDE0-9795-4EE7-8A22-28EBC5938F0A}"/>
    <dgm:cxn modelId="{B79BD90C-57C9-4278-A7AF-D4DB3EAFC209}" type="presOf" srcId="{C897EDE2-856D-4D53-BF50-A2498C357640}" destId="{FA9C75B0-D7C7-4390-A3F5-9146A011D78F}" srcOrd="0" destOrd="0" presId="urn:microsoft.com/office/officeart/2011/layout/HexagonRadial"/>
    <dgm:cxn modelId="{D17B206C-1DA0-4D1C-98BA-DA6EC91C7F3A}" srcId="{5C5B3CD6-F763-4625-AF79-DBCA78DC57B3}" destId="{4A5712D6-98EC-4BD8-BDA8-8BDD531CB638}" srcOrd="2" destOrd="0" parTransId="{352CFFFB-748D-4E16-A789-5733B2AA6FF4}" sibTransId="{AF58C33F-B270-456A-8A2B-BD9C69C8AC3B}"/>
    <dgm:cxn modelId="{77E3F1FA-DDF1-45AA-8984-D91ED4E4C31C}" type="presOf" srcId="{4A5712D6-98EC-4BD8-BDA8-8BDD531CB638}" destId="{5812E31B-1AFC-40DB-986D-B31B7987F6FE}" srcOrd="0" destOrd="0" presId="urn:microsoft.com/office/officeart/2011/layout/HexagonRadial"/>
    <dgm:cxn modelId="{2DA8D60D-5C4F-40A8-8480-F66DECFF342D}" srcId="{5C5B3CD6-F763-4625-AF79-DBCA78DC57B3}" destId="{9DADE838-2AEB-4DBF-BB43-C81021CC8A63}" srcOrd="1" destOrd="0" parTransId="{6333C412-EB43-468E-97A8-6899FB32DEA0}" sibTransId="{0BA25C63-4BAB-4BD9-828E-9BB1B0038A8B}"/>
    <dgm:cxn modelId="{BBCA08D8-DF6B-42B7-9CBD-F0AC56507221}" type="presOf" srcId="{1EE1B200-255C-4E66-8DCD-E1E834978593}" destId="{8BABF496-E1E0-4508-B4A4-FE30195FBD74}" srcOrd="0" destOrd="0" presId="urn:microsoft.com/office/officeart/2011/layout/HexagonRadial"/>
    <dgm:cxn modelId="{AB1EA917-58F2-4F22-A15D-2670C34E6FBA}" srcId="{E4D4BA5B-9C04-484F-B4B8-552B209730AC}" destId="{B6266A51-1F49-4B69-A16E-7B558C127BDF}" srcOrd="1" destOrd="0" parTransId="{8A8756ED-049B-4A17-ADA9-3DAB6542DF13}" sibTransId="{49BB42C1-10D9-4382-A844-F8D6CB1F01C9}"/>
    <dgm:cxn modelId="{5980EAB5-6DB8-4CB6-9697-5F7CD40C7F2F}" type="presOf" srcId="{5C5B3CD6-F763-4625-AF79-DBCA78DC57B3}" destId="{825616B6-290B-4F66-8322-3A080A19D9D1}" srcOrd="0" destOrd="0" presId="urn:microsoft.com/office/officeart/2011/layout/HexagonRadial"/>
    <dgm:cxn modelId="{5DFDB65B-A450-4DFB-8BF8-31DA998B9E7F}" srcId="{5C5B3CD6-F763-4625-AF79-DBCA78DC57B3}" destId="{C897EDE2-856D-4D53-BF50-A2498C357640}" srcOrd="4" destOrd="0" parTransId="{205D8442-B02B-438B-AC1D-125FE3F413E1}" sibTransId="{FEE33800-A270-4379-BAF5-2C01F52B4FBD}"/>
    <dgm:cxn modelId="{5F0DAFC4-7F15-450A-83B2-97F156101C55}" type="presOf" srcId="{E3EED3B3-829E-4AF3-9AE3-3528E1F72256}" destId="{01231055-202B-4F4B-B19D-9DE8315AEBB1}" srcOrd="0" destOrd="0" presId="urn:microsoft.com/office/officeart/2011/layout/HexagonRadial"/>
    <dgm:cxn modelId="{F576F932-6EB3-4686-972B-CAEB9E40C735}" srcId="{5C5B3CD6-F763-4625-AF79-DBCA78DC57B3}" destId="{E3EED3B3-829E-4AF3-9AE3-3528E1F72256}" srcOrd="0" destOrd="0" parTransId="{CCCB168D-AA82-4B11-BB26-F9143B55C4DC}" sibTransId="{8B4986A7-6813-488B-AB20-C992D9DDE2C6}"/>
    <dgm:cxn modelId="{269FA7E6-AADD-4757-902C-1A79625418C8}" type="presParOf" srcId="{DC45D662-0BAF-42F8-A294-0FFE5FBBBA91}" destId="{825616B6-290B-4F66-8322-3A080A19D9D1}" srcOrd="0" destOrd="0" presId="urn:microsoft.com/office/officeart/2011/layout/HexagonRadial"/>
    <dgm:cxn modelId="{5C49245C-CAF1-4290-BC40-759ABA3096B0}" type="presParOf" srcId="{DC45D662-0BAF-42F8-A294-0FFE5FBBBA91}" destId="{0AEC860C-4DCA-4B23-A295-F5B5B1A33097}" srcOrd="1" destOrd="0" presId="urn:microsoft.com/office/officeart/2011/layout/HexagonRadial"/>
    <dgm:cxn modelId="{06ECA355-2723-480A-8381-444536F9E1B9}" type="presParOf" srcId="{0AEC860C-4DCA-4B23-A295-F5B5B1A33097}" destId="{025D8D23-A758-4DEB-B622-538AEAE0570A}" srcOrd="0" destOrd="0" presId="urn:microsoft.com/office/officeart/2011/layout/HexagonRadial"/>
    <dgm:cxn modelId="{091CBE37-D67C-4D67-9DF3-E7F40424D83C}" type="presParOf" srcId="{DC45D662-0BAF-42F8-A294-0FFE5FBBBA91}" destId="{01231055-202B-4F4B-B19D-9DE8315AEBB1}" srcOrd="2" destOrd="0" presId="urn:microsoft.com/office/officeart/2011/layout/HexagonRadial"/>
    <dgm:cxn modelId="{2B3DE8A2-2970-48AB-B1D2-6E56997C461C}" type="presParOf" srcId="{DC45D662-0BAF-42F8-A294-0FFE5FBBBA91}" destId="{95F255A4-B1AB-4C60-A3EA-60DD87164389}" srcOrd="3" destOrd="0" presId="urn:microsoft.com/office/officeart/2011/layout/HexagonRadial"/>
    <dgm:cxn modelId="{3D0E1890-0D9A-4044-8BA7-EB77F2328B16}" type="presParOf" srcId="{95F255A4-B1AB-4C60-A3EA-60DD87164389}" destId="{0FC2D5C9-2C95-4F26-BF6B-13FAC466AC89}" srcOrd="0" destOrd="0" presId="urn:microsoft.com/office/officeart/2011/layout/HexagonRadial"/>
    <dgm:cxn modelId="{9BF04DAA-6059-4D96-8D56-CA9DBF5AA813}" type="presParOf" srcId="{DC45D662-0BAF-42F8-A294-0FFE5FBBBA91}" destId="{45677721-7D1B-4BB0-B8DD-FDEB6DFED70A}" srcOrd="4" destOrd="0" presId="urn:microsoft.com/office/officeart/2011/layout/HexagonRadial"/>
    <dgm:cxn modelId="{A2212593-D103-47BD-B596-B13E2588FCAD}" type="presParOf" srcId="{DC45D662-0BAF-42F8-A294-0FFE5FBBBA91}" destId="{3079FC62-1321-4AE7-8D7D-0553169EEC95}" srcOrd="5" destOrd="0" presId="urn:microsoft.com/office/officeart/2011/layout/HexagonRadial"/>
    <dgm:cxn modelId="{E1051CDA-196B-4B7F-B372-DB5570C03A3D}" type="presParOf" srcId="{3079FC62-1321-4AE7-8D7D-0553169EEC95}" destId="{90935A68-E1EF-42DC-ABEA-70581360BBAB}" srcOrd="0" destOrd="0" presId="urn:microsoft.com/office/officeart/2011/layout/HexagonRadial"/>
    <dgm:cxn modelId="{4697F6CF-AE4B-427D-839B-1165F803B33B}" type="presParOf" srcId="{DC45D662-0BAF-42F8-A294-0FFE5FBBBA91}" destId="{5812E31B-1AFC-40DB-986D-B31B7987F6FE}" srcOrd="6" destOrd="0" presId="urn:microsoft.com/office/officeart/2011/layout/HexagonRadial"/>
    <dgm:cxn modelId="{B062E7BD-1EDB-4054-AD00-DFDF6309B431}" type="presParOf" srcId="{DC45D662-0BAF-42F8-A294-0FFE5FBBBA91}" destId="{BE21102B-827B-4172-831E-B4336B4DF470}" srcOrd="7" destOrd="0" presId="urn:microsoft.com/office/officeart/2011/layout/HexagonRadial"/>
    <dgm:cxn modelId="{E71C7B50-E06D-40FA-B31F-A1C1C10F8F2B}" type="presParOf" srcId="{BE21102B-827B-4172-831E-B4336B4DF470}" destId="{CE8B0FB8-2E6E-40D8-9881-017D995F5D81}" srcOrd="0" destOrd="0" presId="urn:microsoft.com/office/officeart/2011/layout/HexagonRadial"/>
    <dgm:cxn modelId="{E451E1BE-9AEB-44F7-B66F-50152C1C8E74}" type="presParOf" srcId="{DC45D662-0BAF-42F8-A294-0FFE5FBBBA91}" destId="{8BABF496-E1E0-4508-B4A4-FE30195FBD74}" srcOrd="8" destOrd="0" presId="urn:microsoft.com/office/officeart/2011/layout/HexagonRadial"/>
    <dgm:cxn modelId="{35FBFBF3-2A9D-4F50-96AD-B234458980BD}" type="presParOf" srcId="{DC45D662-0BAF-42F8-A294-0FFE5FBBBA91}" destId="{C5306F51-D1E6-4BDF-8332-70ADEA113CE0}" srcOrd="9" destOrd="0" presId="urn:microsoft.com/office/officeart/2011/layout/HexagonRadial"/>
    <dgm:cxn modelId="{DC66918C-1C71-49CD-BB40-3F9BA8D722B6}" type="presParOf" srcId="{C5306F51-D1E6-4BDF-8332-70ADEA113CE0}" destId="{126695A5-F009-4B52-83FE-863DA24CE054}" srcOrd="0" destOrd="0" presId="urn:microsoft.com/office/officeart/2011/layout/HexagonRadial"/>
    <dgm:cxn modelId="{B90EF8E3-7699-4375-B990-B6D421EA4169}" type="presParOf" srcId="{DC45D662-0BAF-42F8-A294-0FFE5FBBBA91}" destId="{FA9C75B0-D7C7-4390-A3F5-9146A011D78F}" srcOrd="10" destOrd="0" presId="urn:microsoft.com/office/officeart/2011/layout/HexagonRadial"/>
    <dgm:cxn modelId="{E6EA82EF-4BBB-4C9A-A73D-C7C4835B212F}" type="presParOf" srcId="{DC45D662-0BAF-42F8-A294-0FFE5FBBBA91}" destId="{ED2F48D3-3345-4DE4-BFEC-EF5EA93356D3}" srcOrd="11" destOrd="0" presId="urn:microsoft.com/office/officeart/2011/layout/HexagonRadial"/>
    <dgm:cxn modelId="{17C4AC28-0CC4-4277-981E-B83114CFFE11}" type="presParOf" srcId="{ED2F48D3-3345-4DE4-BFEC-EF5EA93356D3}" destId="{AD894FF1-D94C-48CD-8618-14418BF70F72}" srcOrd="0" destOrd="0" presId="urn:microsoft.com/office/officeart/2011/layout/HexagonRadial"/>
    <dgm:cxn modelId="{2CC617B5-FF52-4BFB-BF93-D02FF4B80343}" type="presParOf" srcId="{DC45D662-0BAF-42F8-A294-0FFE5FBBBA91}" destId="{B011818D-3B87-416C-A566-2AC12F36AF9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FC43A-BC04-4322-A900-15A0CDCCB494}">
      <dsp:nvSpPr>
        <dsp:cNvPr id="0" name=""/>
        <dsp:cNvSpPr/>
      </dsp:nvSpPr>
      <dsp:spPr>
        <a:xfrm>
          <a:off x="0" y="0"/>
          <a:ext cx="11176920" cy="4478237"/>
        </a:xfrm>
        <a:prstGeom prst="rightArrow">
          <a:avLst/>
        </a:prstGeom>
        <a:solidFill>
          <a:srgbClr val="263673">
            <a:alpha val="30000"/>
          </a:srgbClr>
        </a:solidFill>
        <a:ln>
          <a:noFill/>
        </a:ln>
        <a:effectLst/>
      </dsp:spPr>
      <dsp:style>
        <a:lnRef idx="0">
          <a:scrgbClr r="0" g="0" b="0"/>
        </a:lnRef>
        <a:fillRef idx="1">
          <a:scrgbClr r="0" g="0" b="0"/>
        </a:fillRef>
        <a:effectRef idx="0">
          <a:scrgbClr r="0" g="0" b="0"/>
        </a:effectRef>
        <a:fontRef idx="minor"/>
      </dsp:style>
    </dsp:sp>
    <dsp:sp modelId="{F3B1CBB5-8343-4A47-8B66-FF9E726BE7BE}">
      <dsp:nvSpPr>
        <dsp:cNvPr id="0" name=""/>
        <dsp:cNvSpPr/>
      </dsp:nvSpPr>
      <dsp:spPr>
        <a:xfrm>
          <a:off x="17302" y="1378777"/>
          <a:ext cx="2671472" cy="1720681"/>
        </a:xfrm>
        <a:prstGeom prst="roundRect">
          <a:avLst/>
        </a:prstGeom>
        <a:solidFill>
          <a:srgbClr val="002453">
            <a:hueOff val="0"/>
            <a:satOff val="0"/>
            <a:lumOff val="0"/>
            <a:alphaOff val="0"/>
          </a:srgbClr>
        </a:solidFill>
        <a:ln w="381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a:solidFill>
              <a:srgbClr val="FFFFFF"/>
            </a:solidFill>
            <a:latin typeface="Adelle Sans"/>
            <a:ea typeface="+mn-ea"/>
            <a:cs typeface="+mn-cs"/>
          </a:endParaRPr>
        </a:p>
        <a:p>
          <a:pPr lvl="0" algn="ctr" defTabSz="622300">
            <a:lnSpc>
              <a:spcPct val="90000"/>
            </a:lnSpc>
            <a:spcBef>
              <a:spcPct val="0"/>
            </a:spcBef>
            <a:spcAft>
              <a:spcPct val="35000"/>
            </a:spcAft>
          </a:pPr>
          <a:endParaRPr lang="en-US" sz="1400" kern="1200" dirty="0">
            <a:solidFill>
              <a:srgbClr val="FFFFFF"/>
            </a:solidFill>
            <a:latin typeface="Adelle Sans"/>
            <a:ea typeface="+mn-ea"/>
            <a:cs typeface="+mn-cs"/>
          </a:endParaRPr>
        </a:p>
        <a:p>
          <a:pPr lvl="0" algn="ctr" defTabSz="622300">
            <a:lnSpc>
              <a:spcPct val="90000"/>
            </a:lnSpc>
            <a:spcBef>
              <a:spcPct val="0"/>
            </a:spcBef>
            <a:spcAft>
              <a:spcPct val="35000"/>
            </a:spcAft>
          </a:pPr>
          <a:endParaRPr lang="en-US" sz="1400" kern="1200" dirty="0">
            <a:solidFill>
              <a:srgbClr val="FFFFFF"/>
            </a:solidFill>
            <a:latin typeface="Adelle Sans"/>
            <a:ea typeface="+mn-ea"/>
            <a:cs typeface="+mn-cs"/>
          </a:endParaRPr>
        </a:p>
        <a:p>
          <a:pPr lvl="0" algn="ctr" defTabSz="622300">
            <a:lnSpc>
              <a:spcPct val="90000"/>
            </a:lnSpc>
            <a:spcBef>
              <a:spcPct val="0"/>
            </a:spcBef>
            <a:spcAft>
              <a:spcPct val="35000"/>
            </a:spcAft>
          </a:pPr>
          <a:endParaRPr lang="en-US" sz="1800" b="1" kern="1200" dirty="0">
            <a:solidFill>
              <a:srgbClr val="FFFFFF"/>
            </a:solidFill>
            <a:latin typeface="+mn-lt"/>
            <a:ea typeface="+mn-ea"/>
            <a:cs typeface="+mn-cs"/>
          </a:endParaRPr>
        </a:p>
        <a:p>
          <a:pPr lvl="0" algn="ctr" defTabSz="622300">
            <a:lnSpc>
              <a:spcPct val="90000"/>
            </a:lnSpc>
            <a:spcBef>
              <a:spcPct val="0"/>
            </a:spcBef>
            <a:spcAft>
              <a:spcPct val="35000"/>
            </a:spcAft>
          </a:pPr>
          <a:r>
            <a:rPr lang="en-US" sz="1600" b="0" kern="1200" dirty="0">
              <a:solidFill>
                <a:srgbClr val="FFFFFF"/>
              </a:solidFill>
              <a:latin typeface="+mn-lt"/>
              <a:ea typeface="+mn-ea"/>
              <a:cs typeface="+mn-cs"/>
            </a:rPr>
            <a:t>MSIF 2017-2021 Strategy</a:t>
          </a:r>
        </a:p>
      </dsp:txBody>
      <dsp:txXfrm>
        <a:off x="101299" y="1462774"/>
        <a:ext cx="2503478" cy="1552687"/>
      </dsp:txXfrm>
    </dsp:sp>
    <dsp:sp modelId="{BB56289E-5652-437D-9E9A-087BD7477970}">
      <dsp:nvSpPr>
        <dsp:cNvPr id="0" name=""/>
        <dsp:cNvSpPr/>
      </dsp:nvSpPr>
      <dsp:spPr>
        <a:xfrm>
          <a:off x="3016408" y="1343471"/>
          <a:ext cx="2429671" cy="1791294"/>
        </a:xfrm>
        <a:prstGeom prst="roundRect">
          <a:avLst/>
        </a:prstGeom>
        <a:solidFill>
          <a:srgbClr val="00245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n-US" sz="900" b="0" kern="1200" dirty="0">
            <a:solidFill>
              <a:srgbClr val="FFFFFF"/>
            </a:solidFill>
            <a:latin typeface="Adelle Sans"/>
            <a:ea typeface="+mn-ea"/>
            <a:cs typeface="+mn-cs"/>
          </a:endParaRPr>
        </a:p>
      </dsp:txBody>
      <dsp:txXfrm>
        <a:off x="3103852" y="1430915"/>
        <a:ext cx="2254783" cy="1616406"/>
      </dsp:txXfrm>
    </dsp:sp>
    <dsp:sp modelId="{4F44FD3C-B034-424C-998C-3FE247614043}">
      <dsp:nvSpPr>
        <dsp:cNvPr id="0" name=""/>
        <dsp:cNvSpPr/>
      </dsp:nvSpPr>
      <dsp:spPr>
        <a:xfrm>
          <a:off x="5911836" y="1343471"/>
          <a:ext cx="2429671" cy="1791294"/>
        </a:xfrm>
        <a:prstGeom prst="roundRect">
          <a:avLst/>
        </a:prstGeom>
        <a:solidFill>
          <a:srgbClr val="00245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it-IT" sz="1600" b="0" kern="1200" dirty="0">
            <a:solidFill>
              <a:srgbClr val="FFFFFF"/>
            </a:solidFill>
            <a:latin typeface="Adelle Sans"/>
            <a:ea typeface="+mn-ea"/>
            <a:cs typeface="+mn-cs"/>
          </a:endParaRPr>
        </a:p>
        <a:p>
          <a:pPr lvl="0" algn="ctr" defTabSz="711200">
            <a:lnSpc>
              <a:spcPct val="90000"/>
            </a:lnSpc>
            <a:spcBef>
              <a:spcPct val="0"/>
            </a:spcBef>
            <a:spcAft>
              <a:spcPct val="35000"/>
            </a:spcAft>
          </a:pPr>
          <a:endParaRPr lang="it-IT" sz="1600" b="0" kern="1200" dirty="0">
            <a:solidFill>
              <a:srgbClr val="FFFFFF"/>
            </a:solidFill>
            <a:latin typeface="Adelle Sans"/>
            <a:ea typeface="+mn-ea"/>
            <a:cs typeface="+mn-cs"/>
          </a:endParaRPr>
        </a:p>
        <a:p>
          <a:pPr lvl="0" algn="ctr" defTabSz="711200">
            <a:lnSpc>
              <a:spcPct val="90000"/>
            </a:lnSpc>
            <a:spcBef>
              <a:spcPct val="0"/>
            </a:spcBef>
            <a:spcAft>
              <a:spcPct val="35000"/>
            </a:spcAft>
          </a:pPr>
          <a:endParaRPr lang="it-IT" sz="1600" b="0" kern="1200" dirty="0">
            <a:solidFill>
              <a:srgbClr val="FFFFFF"/>
            </a:solidFill>
            <a:latin typeface="Adelle Sans"/>
            <a:ea typeface="+mn-ea"/>
            <a:cs typeface="+mn-cs"/>
          </a:endParaRPr>
        </a:p>
        <a:p>
          <a:pPr lvl="0" algn="ctr" defTabSz="711200">
            <a:lnSpc>
              <a:spcPct val="90000"/>
            </a:lnSpc>
            <a:spcBef>
              <a:spcPct val="0"/>
            </a:spcBef>
            <a:spcAft>
              <a:spcPct val="35000"/>
            </a:spcAft>
          </a:pPr>
          <a:endParaRPr lang="it-IT" sz="1600" b="0" kern="1200" dirty="0">
            <a:solidFill>
              <a:srgbClr val="FFFFFF"/>
            </a:solidFill>
            <a:latin typeface="Adelle Sans"/>
            <a:ea typeface="+mn-ea"/>
            <a:cs typeface="+mn-cs"/>
          </a:endParaRPr>
        </a:p>
        <a:p>
          <a:pPr lvl="0" algn="ctr" defTabSz="711200">
            <a:lnSpc>
              <a:spcPct val="90000"/>
            </a:lnSpc>
            <a:spcBef>
              <a:spcPct val="0"/>
            </a:spcBef>
            <a:spcAft>
              <a:spcPct val="35000"/>
            </a:spcAft>
          </a:pPr>
          <a:r>
            <a:rPr lang="it-IT" sz="1600" b="0" kern="1200" dirty="0" err="1">
              <a:solidFill>
                <a:srgbClr val="FFFFFF"/>
              </a:solidFill>
              <a:latin typeface="+mn-lt"/>
              <a:ea typeface="+mn-ea"/>
              <a:cs typeface="+mn-cs"/>
            </a:rPr>
            <a:t>Multistakeholders</a:t>
          </a:r>
          <a:endParaRPr lang="it-IT" sz="1600" b="0" kern="1200" dirty="0">
            <a:solidFill>
              <a:srgbClr val="FFFFFF"/>
            </a:solidFill>
            <a:latin typeface="+mn-lt"/>
            <a:ea typeface="+mn-ea"/>
            <a:cs typeface="+mn-cs"/>
          </a:endParaRPr>
        </a:p>
        <a:p>
          <a:pPr lvl="0" algn="ctr" defTabSz="711200">
            <a:lnSpc>
              <a:spcPct val="90000"/>
            </a:lnSpc>
            <a:spcBef>
              <a:spcPct val="0"/>
            </a:spcBef>
            <a:spcAft>
              <a:spcPct val="35000"/>
            </a:spcAft>
          </a:pPr>
          <a:r>
            <a:rPr lang="it-IT" sz="1600" b="0" kern="1200" dirty="0">
              <a:solidFill>
                <a:srgbClr val="FFFFFF"/>
              </a:solidFill>
              <a:latin typeface="+mn-lt"/>
              <a:ea typeface="+mn-ea"/>
              <a:cs typeface="+mn-cs"/>
            </a:rPr>
            <a:t>PRO </a:t>
          </a:r>
          <a:r>
            <a:rPr lang="it-IT" sz="1600" b="0" kern="1200" dirty="0" err="1">
              <a:solidFill>
                <a:srgbClr val="FFFFFF"/>
              </a:solidFill>
              <a:latin typeface="+mn-lt"/>
              <a:ea typeface="+mn-ea"/>
              <a:cs typeface="+mn-cs"/>
            </a:rPr>
            <a:t>Lerici’s</a:t>
          </a:r>
          <a:r>
            <a:rPr lang="it-IT" sz="1600" b="0" kern="1200" dirty="0">
              <a:solidFill>
                <a:srgbClr val="FFFFFF"/>
              </a:solidFill>
              <a:latin typeface="+mn-lt"/>
              <a:ea typeface="+mn-ea"/>
              <a:cs typeface="+mn-cs"/>
            </a:rPr>
            <a:t> meeting</a:t>
          </a:r>
        </a:p>
        <a:p>
          <a:pPr lvl="0" algn="ctr" defTabSz="711200">
            <a:lnSpc>
              <a:spcPct val="90000"/>
            </a:lnSpc>
            <a:spcBef>
              <a:spcPct val="0"/>
            </a:spcBef>
            <a:spcAft>
              <a:spcPct val="35000"/>
            </a:spcAft>
          </a:pPr>
          <a:endParaRPr lang="en-US" sz="1100" b="0" kern="1200" dirty="0">
            <a:solidFill>
              <a:srgbClr val="FFFFFF"/>
            </a:solidFill>
            <a:latin typeface="Adelle Sans"/>
            <a:ea typeface="+mn-ea"/>
            <a:cs typeface="+mn-cs"/>
          </a:endParaRPr>
        </a:p>
      </dsp:txBody>
      <dsp:txXfrm>
        <a:off x="5999280" y="1430915"/>
        <a:ext cx="2254783" cy="1616406"/>
      </dsp:txXfrm>
    </dsp:sp>
    <dsp:sp modelId="{17879376-B556-4A24-A0C0-518943827C36}">
      <dsp:nvSpPr>
        <dsp:cNvPr id="0" name=""/>
        <dsp:cNvSpPr/>
      </dsp:nvSpPr>
      <dsp:spPr>
        <a:xfrm>
          <a:off x="8746452" y="1343471"/>
          <a:ext cx="2429671" cy="179129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it-IT" sz="6500" kern="1200"/>
        </a:p>
      </dsp:txBody>
      <dsp:txXfrm>
        <a:off x="8833896" y="1430915"/>
        <a:ext cx="2254783" cy="1616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616B6-290B-4F66-8322-3A080A19D9D1}">
      <dsp:nvSpPr>
        <dsp:cNvPr id="0" name=""/>
        <dsp:cNvSpPr/>
      </dsp:nvSpPr>
      <dsp:spPr>
        <a:xfrm>
          <a:off x="1935787" y="1587932"/>
          <a:ext cx="1710035" cy="1401982"/>
        </a:xfrm>
        <a:prstGeom prst="hexagon">
          <a:avLst>
            <a:gd name="adj" fmla="val 28570"/>
            <a:gd name="vf" fmla="val 115470"/>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endParaRPr lang="en-GB" sz="5700" kern="1200" dirty="0">
            <a:solidFill>
              <a:sysClr val="windowText" lastClr="000000">
                <a:hueOff val="0"/>
                <a:satOff val="0"/>
                <a:lumOff val="0"/>
                <a:alphaOff val="0"/>
              </a:sysClr>
            </a:solidFill>
            <a:latin typeface="Calibri" panose="020F0502020204030204"/>
            <a:ea typeface="+mn-ea"/>
            <a:cs typeface="+mn-cs"/>
          </a:endParaRPr>
        </a:p>
      </dsp:txBody>
      <dsp:txXfrm>
        <a:off x="2211805" y="1814227"/>
        <a:ext cx="1157999" cy="949392"/>
      </dsp:txXfrm>
    </dsp:sp>
    <dsp:sp modelId="{0FC2D5C9-2C95-4F26-BF6B-13FAC466AC89}">
      <dsp:nvSpPr>
        <dsp:cNvPr id="0" name=""/>
        <dsp:cNvSpPr/>
      </dsp:nvSpPr>
      <dsp:spPr>
        <a:xfrm>
          <a:off x="1214464" y="1233379"/>
          <a:ext cx="628277" cy="541344"/>
        </a:xfrm>
        <a:prstGeom prst="hexagon">
          <a:avLst>
            <a:gd name="adj" fmla="val 28900"/>
            <a:gd name="vf" fmla="val 115470"/>
          </a:avLst>
        </a:prstGeom>
        <a:solidFill>
          <a:srgbClr val="A5A5A5">
            <a:tint val="40000"/>
            <a:hueOff val="0"/>
            <a:satOff val="0"/>
            <a:lumOff val="0"/>
            <a:alphaOff val="0"/>
          </a:srgbClr>
        </a:solidFill>
        <a:ln w="6350" cap="flat" cmpd="sng" algn="ctr">
          <a:solidFill>
            <a:srgbClr val="A5A5A5">
              <a:hueOff val="0"/>
              <a:satOff val="0"/>
              <a:lumOff val="0"/>
              <a:alphaOff val="0"/>
            </a:srgb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1231055-202B-4F4B-B19D-9DE8315AEBB1}">
      <dsp:nvSpPr>
        <dsp:cNvPr id="0" name=""/>
        <dsp:cNvSpPr/>
      </dsp:nvSpPr>
      <dsp:spPr>
        <a:xfrm>
          <a:off x="1796569" y="103381"/>
          <a:ext cx="1969933" cy="1356477"/>
        </a:xfrm>
        <a:prstGeom prst="hexagon">
          <a:avLst>
            <a:gd name="adj" fmla="val 28570"/>
            <a:gd name="vf" fmla="val 115470"/>
          </a:avLst>
        </a:prstGeom>
        <a:solidFill>
          <a:sysClr val="window" lastClr="FFFFFF">
            <a:hueOff val="0"/>
            <a:satOff val="0"/>
            <a:lumOff val="0"/>
            <a:alphaOff val="0"/>
          </a:sysClr>
        </a:solidFill>
        <a:ln w="76200">
          <a:solidFill>
            <a:srgbClr val="ED7D3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endParaRPr lang="en-GB" sz="5700" kern="1200" dirty="0">
            <a:solidFill>
              <a:sysClr val="windowText" lastClr="000000">
                <a:hueOff val="0"/>
                <a:satOff val="0"/>
                <a:lumOff val="0"/>
                <a:alphaOff val="0"/>
              </a:sysClr>
            </a:solidFill>
            <a:latin typeface="Calibri" panose="020F0502020204030204"/>
            <a:ea typeface="+mn-ea"/>
            <a:cs typeface="+mn-cs"/>
          </a:endParaRPr>
        </a:p>
      </dsp:txBody>
      <dsp:txXfrm>
        <a:off x="2089912" y="305374"/>
        <a:ext cx="1383247" cy="952491"/>
      </dsp:txXfrm>
    </dsp:sp>
    <dsp:sp modelId="{90935A68-E1EF-42DC-ABEA-70581360BBAB}">
      <dsp:nvSpPr>
        <dsp:cNvPr id="0" name=""/>
        <dsp:cNvSpPr/>
      </dsp:nvSpPr>
      <dsp:spPr>
        <a:xfrm>
          <a:off x="3715147" y="1162445"/>
          <a:ext cx="628277" cy="541344"/>
        </a:xfrm>
        <a:prstGeom prst="hexagon">
          <a:avLst>
            <a:gd name="adj" fmla="val 28900"/>
            <a:gd name="vf" fmla="val 115470"/>
          </a:avLst>
        </a:prstGeom>
        <a:solidFill>
          <a:srgbClr val="A5A5A5">
            <a:tint val="40000"/>
            <a:hueOff val="0"/>
            <a:satOff val="0"/>
            <a:lumOff val="0"/>
            <a:alphaOff val="0"/>
          </a:srgbClr>
        </a:solidFill>
        <a:ln w="6350" cap="flat" cmpd="sng" algn="ctr">
          <a:solidFill>
            <a:srgbClr val="A5A5A5">
              <a:hueOff val="0"/>
              <a:satOff val="0"/>
              <a:lumOff val="0"/>
              <a:alphaOff val="0"/>
            </a:srgb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5677721-7D1B-4BB0-B8DD-FDEB6DFED70A}">
      <dsp:nvSpPr>
        <dsp:cNvPr id="0" name=""/>
        <dsp:cNvSpPr/>
      </dsp:nvSpPr>
      <dsp:spPr>
        <a:xfrm>
          <a:off x="3619104" y="1032816"/>
          <a:ext cx="811010" cy="819427"/>
        </a:xfrm>
        <a:prstGeom prst="hexagon">
          <a:avLst>
            <a:gd name="adj" fmla="val 28570"/>
            <a:gd name="vf" fmla="val 115470"/>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solidFill>
              <a:sysClr val="windowText" lastClr="000000">
                <a:hueOff val="0"/>
                <a:satOff val="0"/>
                <a:lumOff val="0"/>
                <a:alphaOff val="0"/>
              </a:sysClr>
            </a:solidFill>
            <a:latin typeface="Calibri" panose="020F0502020204030204"/>
            <a:ea typeface="+mn-ea"/>
            <a:cs typeface="+mn-cs"/>
          </a:endParaRPr>
        </a:p>
      </dsp:txBody>
      <dsp:txXfrm>
        <a:off x="3768749" y="1184014"/>
        <a:ext cx="511720" cy="517031"/>
      </dsp:txXfrm>
    </dsp:sp>
    <dsp:sp modelId="{CE8B0FB8-2E6E-40D8-9881-017D995F5D81}">
      <dsp:nvSpPr>
        <dsp:cNvPr id="0" name=""/>
        <dsp:cNvSpPr/>
      </dsp:nvSpPr>
      <dsp:spPr>
        <a:xfrm>
          <a:off x="3729266" y="2586505"/>
          <a:ext cx="628277" cy="541344"/>
        </a:xfrm>
        <a:prstGeom prst="hexagon">
          <a:avLst>
            <a:gd name="adj" fmla="val 28900"/>
            <a:gd name="vf" fmla="val 115470"/>
          </a:avLst>
        </a:prstGeom>
        <a:solidFill>
          <a:srgbClr val="A5A5A5">
            <a:tint val="40000"/>
            <a:hueOff val="0"/>
            <a:satOff val="0"/>
            <a:lumOff val="0"/>
            <a:alphaOff val="0"/>
          </a:srgbClr>
        </a:solidFill>
        <a:ln w="6350" cap="flat" cmpd="sng" algn="ctr">
          <a:solidFill>
            <a:srgbClr val="A5A5A5">
              <a:hueOff val="0"/>
              <a:satOff val="0"/>
              <a:lumOff val="0"/>
              <a:alphaOff val="0"/>
            </a:srgb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812E31B-1AFC-40DB-986D-B31B7987F6FE}">
      <dsp:nvSpPr>
        <dsp:cNvPr id="0" name=""/>
        <dsp:cNvSpPr/>
      </dsp:nvSpPr>
      <dsp:spPr>
        <a:xfrm>
          <a:off x="3619104" y="2423460"/>
          <a:ext cx="811010" cy="893094"/>
        </a:xfrm>
        <a:prstGeom prst="hexagon">
          <a:avLst>
            <a:gd name="adj" fmla="val 28570"/>
            <a:gd name="vf" fmla="val 115470"/>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GB" sz="3400" kern="1200" dirty="0">
            <a:solidFill>
              <a:sysClr val="windowText" lastClr="000000">
                <a:hueOff val="0"/>
                <a:satOff val="0"/>
                <a:lumOff val="0"/>
                <a:alphaOff val="0"/>
              </a:sysClr>
            </a:solidFill>
            <a:latin typeface="Calibri" panose="020F0502020204030204"/>
            <a:ea typeface="+mn-ea"/>
            <a:cs typeface="+mn-cs"/>
          </a:endParaRPr>
        </a:p>
      </dsp:txBody>
      <dsp:txXfrm>
        <a:off x="3768749" y="2588251"/>
        <a:ext cx="511720" cy="563512"/>
      </dsp:txXfrm>
    </dsp:sp>
    <dsp:sp modelId="{126695A5-F009-4B52-83FE-863DA24CE054}">
      <dsp:nvSpPr>
        <dsp:cNvPr id="0" name=""/>
        <dsp:cNvSpPr/>
      </dsp:nvSpPr>
      <dsp:spPr>
        <a:xfrm>
          <a:off x="2550637" y="3341818"/>
          <a:ext cx="628277" cy="541344"/>
        </a:xfrm>
        <a:prstGeom prst="hexagon">
          <a:avLst>
            <a:gd name="adj" fmla="val 28900"/>
            <a:gd name="vf" fmla="val 115470"/>
          </a:avLst>
        </a:prstGeom>
        <a:solidFill>
          <a:srgbClr val="A5A5A5">
            <a:tint val="40000"/>
            <a:hueOff val="0"/>
            <a:satOff val="0"/>
            <a:lumOff val="0"/>
            <a:alphaOff val="0"/>
          </a:srgbClr>
        </a:solidFill>
        <a:ln w="6350" cap="flat" cmpd="sng" algn="ctr">
          <a:solidFill>
            <a:srgbClr val="A5A5A5">
              <a:hueOff val="0"/>
              <a:satOff val="0"/>
              <a:lumOff val="0"/>
              <a:alphaOff val="0"/>
            </a:srgb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BABF496-E1E0-4508-B4A4-FE30195FBD74}">
      <dsp:nvSpPr>
        <dsp:cNvPr id="0" name=""/>
        <dsp:cNvSpPr/>
      </dsp:nvSpPr>
      <dsp:spPr>
        <a:xfrm>
          <a:off x="2427368" y="3105966"/>
          <a:ext cx="857326" cy="851976"/>
        </a:xfrm>
        <a:prstGeom prst="hexagon">
          <a:avLst>
            <a:gd name="adj" fmla="val 28570"/>
            <a:gd name="vf" fmla="val 115470"/>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GB" sz="3200" kern="1200">
            <a:solidFill>
              <a:sysClr val="windowText" lastClr="000000">
                <a:hueOff val="0"/>
                <a:satOff val="0"/>
                <a:lumOff val="0"/>
                <a:alphaOff val="0"/>
              </a:sysClr>
            </a:solidFill>
            <a:latin typeface="Calibri" panose="020F0502020204030204"/>
            <a:ea typeface="+mn-ea"/>
            <a:cs typeface="+mn-cs"/>
          </a:endParaRPr>
        </a:p>
      </dsp:txBody>
      <dsp:txXfrm>
        <a:off x="2584795" y="3262410"/>
        <a:ext cx="542472" cy="539088"/>
      </dsp:txXfrm>
    </dsp:sp>
    <dsp:sp modelId="{AD894FF1-D94C-48CD-8618-14418BF70F72}">
      <dsp:nvSpPr>
        <dsp:cNvPr id="0" name=""/>
        <dsp:cNvSpPr/>
      </dsp:nvSpPr>
      <dsp:spPr>
        <a:xfrm>
          <a:off x="1193343" y="2701485"/>
          <a:ext cx="628277" cy="541344"/>
        </a:xfrm>
        <a:prstGeom prst="hexagon">
          <a:avLst>
            <a:gd name="adj" fmla="val 28900"/>
            <a:gd name="vf" fmla="val 115470"/>
          </a:avLst>
        </a:prstGeom>
        <a:solidFill>
          <a:srgbClr val="A5A5A5">
            <a:tint val="40000"/>
            <a:hueOff val="0"/>
            <a:satOff val="0"/>
            <a:lumOff val="0"/>
            <a:alphaOff val="0"/>
          </a:srgbClr>
        </a:solidFill>
        <a:ln w="6350" cap="flat" cmpd="sng" algn="ctr">
          <a:solidFill>
            <a:srgbClr val="A5A5A5">
              <a:hueOff val="0"/>
              <a:satOff val="0"/>
              <a:lumOff val="0"/>
              <a:alphaOff val="0"/>
            </a:srgb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A9C75B0-D7C7-4390-A3F5-9146A011D78F}">
      <dsp:nvSpPr>
        <dsp:cNvPr id="0" name=""/>
        <dsp:cNvSpPr/>
      </dsp:nvSpPr>
      <dsp:spPr>
        <a:xfrm>
          <a:off x="1072268" y="2425080"/>
          <a:ext cx="886979" cy="891477"/>
        </a:xfrm>
        <a:prstGeom prst="hexagon">
          <a:avLst>
            <a:gd name="adj" fmla="val 28570"/>
            <a:gd name="vf" fmla="val 115470"/>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GB" sz="3400" kern="1200" dirty="0">
            <a:solidFill>
              <a:sysClr val="windowText" lastClr="000000">
                <a:hueOff val="0"/>
                <a:satOff val="0"/>
                <a:lumOff val="0"/>
                <a:alphaOff val="0"/>
              </a:sysClr>
            </a:solidFill>
            <a:latin typeface="Calibri" panose="020F0502020204030204"/>
            <a:ea typeface="+mn-ea"/>
            <a:cs typeface="+mn-cs"/>
          </a:endParaRPr>
        </a:p>
      </dsp:txBody>
      <dsp:txXfrm>
        <a:off x="1235930" y="2589572"/>
        <a:ext cx="559655" cy="562493"/>
      </dsp:txXfrm>
    </dsp:sp>
    <dsp:sp modelId="{B011818D-3B87-416C-A566-2AC12F36AF98}">
      <dsp:nvSpPr>
        <dsp:cNvPr id="0" name=""/>
        <dsp:cNvSpPr/>
      </dsp:nvSpPr>
      <dsp:spPr>
        <a:xfrm>
          <a:off x="1088760" y="1037154"/>
          <a:ext cx="853996" cy="807504"/>
        </a:xfrm>
        <a:prstGeom prst="hexagon">
          <a:avLst>
            <a:gd name="adj" fmla="val 28570"/>
            <a:gd name="vf" fmla="val 115470"/>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dirty="0">
            <a:solidFill>
              <a:sysClr val="windowText" lastClr="000000">
                <a:hueOff val="0"/>
                <a:satOff val="0"/>
                <a:lumOff val="0"/>
                <a:alphaOff val="0"/>
              </a:sysClr>
            </a:solidFill>
            <a:latin typeface="Calibri" panose="020F0502020204030204"/>
            <a:ea typeface="+mn-ea"/>
            <a:cs typeface="+mn-cs"/>
          </a:endParaRPr>
        </a:p>
      </dsp:txBody>
      <dsp:txXfrm>
        <a:off x="1239695" y="1179872"/>
        <a:ext cx="552126" cy="5220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1F933-A9D5-46F0-827C-871B8242566B}" type="datetimeFigureOut">
              <a:rPr lang="nl-BE" smtClean="0"/>
              <a:t>12/09/2019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C803D-4A0F-44E4-AD7D-38455266EDFD}" type="slidenum">
              <a:rPr lang="nl-BE" smtClean="0"/>
              <a:t>‹N›</a:t>
            </a:fld>
            <a:endParaRPr lang="nl-BE"/>
          </a:p>
        </p:txBody>
      </p:sp>
    </p:spTree>
    <p:extLst>
      <p:ext uri="{BB962C8B-B14F-4D97-AF65-F5344CB8AC3E}">
        <p14:creationId xmlns:p14="http://schemas.microsoft.com/office/powerpoint/2010/main" val="136942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mn-lt"/>
                <a:ea typeface="+mn-ea"/>
                <a:cs typeface="+mn-cs"/>
              </a:rPr>
              <a:t>Pamela Valentine </a:t>
            </a:r>
            <a:r>
              <a:rPr lang="it-IT" b="1" dirty="0"/>
              <a:t>-Welcome</a:t>
            </a:r>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1</a:t>
            </a:fld>
            <a:endParaRPr lang="nl-BE"/>
          </a:p>
        </p:txBody>
      </p:sp>
    </p:spTree>
    <p:extLst>
      <p:ext uri="{BB962C8B-B14F-4D97-AF65-F5344CB8AC3E}">
        <p14:creationId xmlns:p14="http://schemas.microsoft.com/office/powerpoint/2010/main" val="266945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b="1" dirty="0"/>
              <a:t>Mario Alberto Battaglia. Design with the end in mind.</a:t>
            </a:r>
            <a:r>
              <a:rPr lang="it-IT" altLang="it-IT" b="1" baseline="0" dirty="0"/>
              <a:t> The mission (e.g. PROMS agenda) is the explicit driver (of MULTI-ACT framework) to impact on people with MS and the other stakeholders</a:t>
            </a:r>
            <a:endParaRPr lang="it-IT" altLang="it-IT" b="1" dirty="0"/>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11</a:t>
            </a:fld>
            <a:endParaRPr lang="nl-BE"/>
          </a:p>
        </p:txBody>
      </p:sp>
    </p:spTree>
    <p:extLst>
      <p:ext uri="{BB962C8B-B14F-4D97-AF65-F5344CB8AC3E}">
        <p14:creationId xmlns:p14="http://schemas.microsoft.com/office/powerpoint/2010/main" val="3580460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mn-lt"/>
                <a:ea typeface="+mn-ea"/>
                <a:cs typeface="+mn-cs"/>
              </a:rPr>
              <a:t>Patrick Vermersch. </a:t>
            </a:r>
            <a:r>
              <a:rPr kumimoji="0" lang="en-US" sz="1200" b="1" i="0" u="none" strike="noStrike" kern="1200" cap="none" spc="0" normalizeH="0" baseline="0" noProof="0" dirty="0">
                <a:ln>
                  <a:noFill/>
                </a:ln>
                <a:solidFill>
                  <a:prstClr val="black"/>
                </a:solidFill>
                <a:effectLst/>
                <a:uLnTx/>
                <a:uFillTx/>
                <a:latin typeface="+mn-lt"/>
                <a:ea typeface="+mn-ea"/>
                <a:cs typeface="+mn-cs"/>
              </a:rPr>
              <a:t>What matter to patients? Towards  the agenda of PROMS Initiative: </a:t>
            </a:r>
            <a:r>
              <a:rPr kumimoji="0" lang="en-US" sz="1200" b="1" i="0" u="none" strike="noStrike" kern="1200" cap="none" spc="0" normalizeH="0" baseline="0" noProof="0" dirty="0" err="1">
                <a:ln>
                  <a:noFill/>
                </a:ln>
                <a:solidFill>
                  <a:prstClr val="black"/>
                </a:solidFill>
                <a:effectLst/>
                <a:uLnTx/>
                <a:uFillTx/>
                <a:latin typeface="+mn-lt"/>
                <a:ea typeface="+mn-ea"/>
                <a:cs typeface="+mn-cs"/>
              </a:rPr>
              <a:t>Lerici’s</a:t>
            </a:r>
            <a:r>
              <a:rPr kumimoji="0" lang="en-US" sz="1200" b="1" i="0" u="none" strike="noStrike" kern="1200" cap="none" spc="0" normalizeH="0" baseline="0" noProof="0" dirty="0">
                <a:ln>
                  <a:noFill/>
                </a:ln>
                <a:solidFill>
                  <a:prstClr val="black"/>
                </a:solidFill>
                <a:effectLst/>
                <a:uLnTx/>
                <a:uFillTx/>
                <a:latin typeface="+mn-lt"/>
                <a:ea typeface="+mn-ea"/>
                <a:cs typeface="+mn-cs"/>
              </a:rPr>
              <a:t> meeting outcomes and strategic objectives.</a:t>
            </a:r>
            <a:endParaRPr lang="it-IT" dirty="0"/>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12</a:t>
            </a:fld>
            <a:endParaRPr lang="nl-BE"/>
          </a:p>
        </p:txBody>
      </p:sp>
    </p:spTree>
    <p:extLst>
      <p:ext uri="{BB962C8B-B14F-4D97-AF65-F5344CB8AC3E}">
        <p14:creationId xmlns:p14="http://schemas.microsoft.com/office/powerpoint/2010/main" val="3538917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1000"/>
              </a:spcAft>
              <a:buClr>
                <a:sysClr val="window" lastClr="FFFFFF"/>
              </a:buClr>
              <a:buSzPct val="100000"/>
              <a:buFont typeface="Arial"/>
              <a:buNone/>
              <a:tabLst/>
              <a:defRPr/>
            </a:pPr>
            <a:r>
              <a:rPr kumimoji="0" lang="it-IT" sz="800" b="1" i="0" u="none" strike="noStrike" kern="1200" cap="none" spc="0" normalizeH="0" baseline="0" noProof="0" dirty="0">
                <a:ln>
                  <a:noFill/>
                </a:ln>
                <a:solidFill>
                  <a:prstClr val="black"/>
                </a:solidFill>
                <a:effectLst/>
                <a:uLnTx/>
                <a:uFillTx/>
                <a:latin typeface="+mn-lt"/>
                <a:ea typeface="+mn-ea"/>
                <a:cs typeface="+mn-cs"/>
              </a:rPr>
              <a:t>Patrick Vermersch. </a:t>
            </a:r>
            <a:r>
              <a:rPr kumimoji="0" lang="en-US" sz="1200" b="1" i="0" u="none" strike="noStrike" kern="1200" cap="none" spc="0" normalizeH="0" baseline="0" noProof="0" dirty="0">
                <a:ln>
                  <a:noFill/>
                </a:ln>
                <a:solidFill>
                  <a:prstClr val="black"/>
                </a:solidFill>
                <a:effectLst/>
                <a:uLnTx/>
                <a:uFillTx/>
                <a:latin typeface="+mn-lt"/>
                <a:ea typeface="+mn-ea"/>
                <a:cs typeface="+mn-cs"/>
              </a:rPr>
              <a:t>Patient-provided information include PRO</a:t>
            </a:r>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13</a:t>
            </a:fld>
            <a:endParaRPr lang="nl-BE"/>
          </a:p>
        </p:txBody>
      </p:sp>
    </p:spTree>
    <p:extLst>
      <p:ext uri="{BB962C8B-B14F-4D97-AF65-F5344CB8AC3E}">
        <p14:creationId xmlns:p14="http://schemas.microsoft.com/office/powerpoint/2010/main" val="1844873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2258"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black"/>
                </a:solidFill>
                <a:effectLst/>
                <a:uLnTx/>
                <a:uFillTx/>
                <a:latin typeface="+mn-lt"/>
                <a:ea typeface="+mn-ea"/>
                <a:cs typeface="+mn-cs"/>
              </a:rPr>
              <a:t>Patrick Vermersch. </a:t>
            </a:r>
            <a:r>
              <a:rPr kumimoji="0" lang="it-IT" sz="800" b="1" i="0" u="none" strike="noStrike" kern="0" cap="none" spc="0" normalizeH="0" baseline="0" noProof="0" dirty="0">
                <a:ln>
                  <a:noFill/>
                </a:ln>
                <a:solidFill>
                  <a:prstClr val="white"/>
                </a:solidFill>
                <a:effectLst/>
                <a:uLnTx/>
                <a:uFillTx/>
                <a:latin typeface="+mn-lt"/>
                <a:ea typeface="+mn-ea"/>
                <a:cs typeface="Helvetica"/>
              </a:rPr>
              <a:t>Science with/of Patient Input are instrumental to </a:t>
            </a:r>
            <a:r>
              <a:rPr kumimoji="0" lang="en-GB" sz="2400" b="1" i="0" u="none" strike="noStrike" kern="0" cap="none" spc="0" normalizeH="0" baseline="0" noProof="0" dirty="0">
                <a:ln>
                  <a:noFill/>
                </a:ln>
                <a:solidFill>
                  <a:srgbClr val="000000"/>
                </a:solidFill>
                <a:effectLst/>
                <a:uLnTx/>
                <a:uFillTx/>
                <a:latin typeface="+mn-lt"/>
                <a:ea typeface="+mn-ea"/>
                <a:cs typeface="Calibri"/>
                <a:sym typeface="Calibri" pitchFamily="34" charset="0"/>
              </a:rPr>
              <a:t>empower experiential knowledge</a:t>
            </a:r>
            <a:endParaRPr kumimoji="0" lang="it-IT" sz="800" b="1" i="0" u="none" strike="noStrike" kern="0" cap="none" spc="0" normalizeH="0" baseline="0" noProof="0" dirty="0">
              <a:ln>
                <a:noFill/>
              </a:ln>
              <a:solidFill>
                <a:prstClr val="white"/>
              </a:solidFill>
              <a:effectLst/>
              <a:uLnTx/>
              <a:uFillTx/>
              <a:latin typeface="+mn-lt"/>
              <a:ea typeface="+mn-ea"/>
              <a:cs typeface="Helvetica"/>
            </a:endParaRPr>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14</a:t>
            </a:fld>
            <a:endParaRPr lang="nl-BE"/>
          </a:p>
        </p:txBody>
      </p:sp>
    </p:spTree>
    <p:extLst>
      <p:ext uri="{BB962C8B-B14F-4D97-AF65-F5344CB8AC3E}">
        <p14:creationId xmlns:p14="http://schemas.microsoft.com/office/powerpoint/2010/main" val="723086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kumimoji="0" lang="it-IT" sz="1200" b="1" i="0" u="none" strike="noStrike" kern="1200" cap="none" spc="0" normalizeH="0" baseline="0" noProof="0" dirty="0">
                <a:ln>
                  <a:noFill/>
                </a:ln>
                <a:solidFill>
                  <a:prstClr val="black"/>
                </a:solidFill>
                <a:effectLst/>
                <a:uLnTx/>
                <a:uFillTx/>
                <a:latin typeface="+mn-lt"/>
                <a:ea typeface="+mn-ea"/>
                <a:cs typeface="+mn-cs"/>
              </a:rPr>
              <a:t>Patrick Vermersch. Lerici’s meeting high level outcome</a:t>
            </a:r>
            <a:endParaRPr lang="it-IT" dirty="0"/>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15</a:t>
            </a:fld>
            <a:endParaRPr lang="nl-BE"/>
          </a:p>
        </p:txBody>
      </p:sp>
    </p:spTree>
    <p:extLst>
      <p:ext uri="{BB962C8B-B14F-4D97-AF65-F5344CB8AC3E}">
        <p14:creationId xmlns:p14="http://schemas.microsoft.com/office/powerpoint/2010/main" val="1246649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black"/>
                </a:solidFill>
                <a:effectLst/>
                <a:uLnTx/>
                <a:uFillTx/>
                <a:latin typeface="+mn-lt"/>
                <a:ea typeface="+mn-ea"/>
                <a:cs typeface="+mn-cs"/>
              </a:rPr>
              <a:t>Patrick Vermersch. Lerici’s meeting: cathegories stakeholders that attended the meeting</a:t>
            </a:r>
            <a:endParaRPr lang="it-IT" sz="1000" dirty="0"/>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16</a:t>
            </a:fld>
            <a:endParaRPr lang="nl-BE"/>
          </a:p>
        </p:txBody>
      </p:sp>
    </p:spTree>
    <p:extLst>
      <p:ext uri="{BB962C8B-B14F-4D97-AF65-F5344CB8AC3E}">
        <p14:creationId xmlns:p14="http://schemas.microsoft.com/office/powerpoint/2010/main" val="3373655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mn-lt"/>
                <a:ea typeface="+mn-ea"/>
                <a:cs typeface="+mn-cs"/>
              </a:rPr>
              <a:t>Patrick Vermersch. Lerici’s meeting: priority areas and strategic objectives</a:t>
            </a:r>
            <a:endParaRPr lang="it-IT" dirty="0"/>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17</a:t>
            </a:fld>
            <a:endParaRPr lang="nl-BE"/>
          </a:p>
        </p:txBody>
      </p:sp>
    </p:spTree>
    <p:extLst>
      <p:ext uri="{BB962C8B-B14F-4D97-AF65-F5344CB8AC3E}">
        <p14:creationId xmlns:p14="http://schemas.microsoft.com/office/powerpoint/2010/main" val="75915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mn-lt"/>
                <a:ea typeface="+mn-ea"/>
                <a:cs typeface="+mn-cs"/>
              </a:rPr>
              <a:t>Patrick Vermersch. Lerici’s meeting: priority areas and strategic objectives</a:t>
            </a:r>
            <a:endParaRPr kumimoji="0" lang="it-IT" sz="1200" b="0" i="0" u="none" strike="noStrike" kern="1200" cap="none" spc="0" normalizeH="0" baseline="0" noProof="0" dirty="0">
              <a:ln>
                <a:noFill/>
              </a:ln>
              <a:solidFill>
                <a:prstClr val="black"/>
              </a:solidFill>
              <a:effectLst/>
              <a:uLnTx/>
              <a:uFillTx/>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18</a:t>
            </a:fld>
            <a:endParaRPr lang="nl-BE"/>
          </a:p>
        </p:txBody>
      </p:sp>
    </p:spTree>
    <p:extLst>
      <p:ext uri="{BB962C8B-B14F-4D97-AF65-F5344CB8AC3E}">
        <p14:creationId xmlns:p14="http://schemas.microsoft.com/office/powerpoint/2010/main" val="1279328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mn-lt"/>
                <a:ea typeface="+mn-ea"/>
                <a:cs typeface="+mn-cs"/>
              </a:rPr>
              <a:t>Patrick Vermersch. Lerici’s meeting: priority areas and strategic objectives</a:t>
            </a:r>
            <a:endParaRPr kumimoji="0" lang="it-IT" sz="1200" b="0" i="0" u="none" strike="noStrike" kern="1200" cap="none" spc="0" normalizeH="0" baseline="0" noProof="0" dirty="0">
              <a:ln>
                <a:noFill/>
              </a:ln>
              <a:solidFill>
                <a:prstClr val="black"/>
              </a:solidFill>
              <a:effectLst/>
              <a:uLnTx/>
              <a:uFillTx/>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19</a:t>
            </a:fld>
            <a:endParaRPr lang="nl-BE"/>
          </a:p>
        </p:txBody>
      </p:sp>
    </p:spTree>
    <p:extLst>
      <p:ext uri="{BB962C8B-B14F-4D97-AF65-F5344CB8AC3E}">
        <p14:creationId xmlns:p14="http://schemas.microsoft.com/office/powerpoint/2010/main" val="3189100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mn-lt"/>
                <a:ea typeface="+mn-ea"/>
                <a:cs typeface="+mn-cs"/>
              </a:rPr>
              <a:t>Patrick Vermersch. Lerici’s meeting: priority areas and strategic objectives</a:t>
            </a:r>
            <a:endParaRPr kumimoji="0" lang="it-IT" sz="1200" b="0" i="0" u="none" strike="noStrike" kern="1200" cap="none" spc="0" normalizeH="0" baseline="0" noProof="0" dirty="0">
              <a:ln>
                <a:noFill/>
              </a:ln>
              <a:solidFill>
                <a:prstClr val="black"/>
              </a:solidFill>
              <a:effectLst/>
              <a:uLnTx/>
              <a:uFillTx/>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20</a:t>
            </a:fld>
            <a:endParaRPr lang="nl-BE"/>
          </a:p>
        </p:txBody>
      </p:sp>
    </p:spTree>
    <p:extLst>
      <p:ext uri="{BB962C8B-B14F-4D97-AF65-F5344CB8AC3E}">
        <p14:creationId xmlns:p14="http://schemas.microsoft.com/office/powerpoint/2010/main" val="209338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Pamela Valentine . Introduction of the Members of Panel</a:t>
            </a:r>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3</a:t>
            </a:fld>
            <a:endParaRPr lang="nl-BE"/>
          </a:p>
        </p:txBody>
      </p:sp>
    </p:spTree>
    <p:extLst>
      <p:ext uri="{BB962C8B-B14F-4D97-AF65-F5344CB8AC3E}">
        <p14:creationId xmlns:p14="http://schemas.microsoft.com/office/powerpoint/2010/main" val="765886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it-IT" b="1" dirty="0"/>
              <a:t>G.</a:t>
            </a:r>
            <a:r>
              <a:rPr lang="it-IT" b="1" baseline="0" dirty="0"/>
              <a:t> Comi. PROMS Initiative: mission</a:t>
            </a:r>
            <a:endParaRPr lang="it-IT" b="1" dirty="0"/>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21</a:t>
            </a:fld>
            <a:endParaRPr lang="nl-BE"/>
          </a:p>
        </p:txBody>
      </p:sp>
    </p:spTree>
    <p:extLst>
      <p:ext uri="{BB962C8B-B14F-4D97-AF65-F5344CB8AC3E}">
        <p14:creationId xmlns:p14="http://schemas.microsoft.com/office/powerpoint/2010/main" val="764060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mn-lt"/>
                <a:ea typeface="+mn-ea"/>
                <a:cs typeface="+mn-cs"/>
              </a:rPr>
              <a:t>G. Comi. PROMS Initiative: multistakeholder initiative principles</a:t>
            </a:r>
            <a:endParaRPr lang="it-IT" dirty="0"/>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22</a:t>
            </a:fld>
            <a:endParaRPr lang="nl-BE"/>
          </a:p>
        </p:txBody>
      </p:sp>
    </p:spTree>
    <p:extLst>
      <p:ext uri="{BB962C8B-B14F-4D97-AF65-F5344CB8AC3E}">
        <p14:creationId xmlns:p14="http://schemas.microsoft.com/office/powerpoint/2010/main" val="1325004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mn-lt"/>
                <a:ea typeface="+mn-ea"/>
                <a:cs typeface="+mn-cs"/>
              </a:rPr>
              <a:t>G. Comi. PROMS Initiative: multistakeholder initiative principles</a:t>
            </a:r>
            <a:endParaRPr kumimoji="0" lang="it-IT" sz="1200" b="0" i="0" u="none" strike="noStrike" kern="1200" cap="none" spc="0" normalizeH="0" baseline="0" noProof="0" dirty="0">
              <a:ln>
                <a:noFill/>
              </a:ln>
              <a:solidFill>
                <a:prstClr val="black"/>
              </a:solidFill>
              <a:effectLst/>
              <a:uLnTx/>
              <a:uFillTx/>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23</a:t>
            </a:fld>
            <a:endParaRPr lang="nl-BE"/>
          </a:p>
        </p:txBody>
      </p:sp>
    </p:spTree>
    <p:extLst>
      <p:ext uri="{BB962C8B-B14F-4D97-AF65-F5344CB8AC3E}">
        <p14:creationId xmlns:p14="http://schemas.microsoft.com/office/powerpoint/2010/main" val="3031583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mn-lt"/>
                <a:ea typeface="+mn-ea"/>
                <a:cs typeface="+mn-cs"/>
              </a:rPr>
              <a:t>G. Comi. PROMS Initiative: strategic direction</a:t>
            </a:r>
            <a:endParaRPr lang="it-IT" dirty="0"/>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24</a:t>
            </a:fld>
            <a:endParaRPr lang="nl-BE"/>
          </a:p>
        </p:txBody>
      </p:sp>
    </p:spTree>
    <p:extLst>
      <p:ext uri="{BB962C8B-B14F-4D97-AF65-F5344CB8AC3E}">
        <p14:creationId xmlns:p14="http://schemas.microsoft.com/office/powerpoint/2010/main" val="2943770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mn-lt"/>
                <a:ea typeface="+mn-ea"/>
                <a:cs typeface="+mn-cs"/>
              </a:rPr>
              <a:t>G. Comi. PROMS Initiative: expected outcomes</a:t>
            </a:r>
            <a:endParaRPr lang="it-IT" dirty="0"/>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25</a:t>
            </a:fld>
            <a:endParaRPr lang="nl-BE"/>
          </a:p>
        </p:txBody>
      </p:sp>
    </p:spTree>
    <p:extLst>
      <p:ext uri="{BB962C8B-B14F-4D97-AF65-F5344CB8AC3E}">
        <p14:creationId xmlns:p14="http://schemas.microsoft.com/office/powerpoint/2010/main" val="3507930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mn-lt"/>
                <a:ea typeface="+mn-ea"/>
                <a:cs typeface="+mn-cs"/>
              </a:rPr>
              <a:t>PROMS Initiative: key steps</a:t>
            </a:r>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26</a:t>
            </a:fld>
            <a:endParaRPr lang="nl-BE"/>
          </a:p>
        </p:txBody>
      </p:sp>
    </p:spTree>
    <p:extLst>
      <p:ext uri="{BB962C8B-B14F-4D97-AF65-F5344CB8AC3E}">
        <p14:creationId xmlns:p14="http://schemas.microsoft.com/office/powerpoint/2010/main" val="303851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Peer Baneke. A global</a:t>
            </a:r>
            <a:r>
              <a:rPr lang="it-IT" b="1" baseline="0" dirty="0"/>
              <a:t> and </a:t>
            </a:r>
            <a:r>
              <a:rPr lang="it-IT" b="1" dirty="0"/>
              <a:t>multistakeholders </a:t>
            </a:r>
            <a:r>
              <a:rPr lang="it-IT" b="1" baseline="0" dirty="0"/>
              <a:t>initiative</a:t>
            </a:r>
            <a:endParaRPr lang="it-IT" b="1" dirty="0"/>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4</a:t>
            </a:fld>
            <a:endParaRPr lang="nl-BE"/>
          </a:p>
        </p:txBody>
      </p:sp>
    </p:spTree>
    <p:extLst>
      <p:ext uri="{BB962C8B-B14F-4D97-AF65-F5344CB8AC3E}">
        <p14:creationId xmlns:p14="http://schemas.microsoft.com/office/powerpoint/2010/main" val="109389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b="1" dirty="0"/>
              <a:t>Peer Baneke.</a:t>
            </a:r>
            <a:r>
              <a:rPr lang="it-IT" altLang="it-IT" b="1" baseline="0" dirty="0"/>
              <a:t> Meeting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MSIF 2017-2021 Strategy</a:t>
            </a:r>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5</a:t>
            </a:fld>
            <a:endParaRPr lang="nl-BE"/>
          </a:p>
        </p:txBody>
      </p:sp>
    </p:spTree>
    <p:extLst>
      <p:ext uri="{BB962C8B-B14F-4D97-AF65-F5344CB8AC3E}">
        <p14:creationId xmlns:p14="http://schemas.microsoft.com/office/powerpoint/2010/main" val="2401188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Peer Baneke. </a:t>
            </a:r>
            <a:r>
              <a:rPr kumimoji="0" lang="en-US" sz="1200" b="1" i="0" u="none" strike="noStrike" kern="0" cap="none" spc="0" normalizeH="0" baseline="0" noProof="0" dirty="0">
                <a:ln>
                  <a:noFill/>
                </a:ln>
                <a:solidFill>
                  <a:prstClr val="black"/>
                </a:solidFill>
                <a:effectLst/>
                <a:uLnTx/>
                <a:uFillTx/>
                <a:latin typeface="+mn-lt"/>
                <a:ea typeface="+mn-ea"/>
                <a:cs typeface="+mn-cs"/>
              </a:rPr>
              <a:t>MS Societies and Current </a:t>
            </a:r>
            <a:r>
              <a:rPr kumimoji="0" lang="en-US" sz="1200" b="1" i="0" u="none" strike="noStrike" kern="0" cap="none" spc="0" normalizeH="0" baseline="0" noProof="0" dirty="0" err="1">
                <a:ln>
                  <a:noFill/>
                </a:ln>
                <a:solidFill>
                  <a:prstClr val="black"/>
                </a:solidFill>
                <a:effectLst/>
                <a:uLnTx/>
                <a:uFillTx/>
                <a:latin typeface="+mn-lt"/>
                <a:ea typeface="+mn-ea"/>
                <a:cs typeface="+mn-cs"/>
              </a:rPr>
              <a:t>iPRO</a:t>
            </a:r>
            <a:r>
              <a:rPr kumimoji="0" lang="en-US" sz="1200" b="1" i="0" u="none" strike="noStrike" kern="0" cap="none" spc="0" normalizeH="0" baseline="0" noProof="0" dirty="0">
                <a:ln>
                  <a:noFill/>
                </a:ln>
                <a:solidFill>
                  <a:prstClr val="black"/>
                </a:solidFill>
                <a:effectLst/>
                <a:uLnTx/>
                <a:uFillTx/>
                <a:latin typeface="+mn-lt"/>
                <a:ea typeface="+mn-ea"/>
                <a:cs typeface="+mn-cs"/>
              </a:rPr>
              <a:t> Partnership MSIF. Lead Agency: Italian MS Society</a:t>
            </a:r>
          </a:p>
          <a:p>
            <a:endParaRPr lang="it-IT" b="1" dirty="0"/>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6</a:t>
            </a:fld>
            <a:endParaRPr lang="nl-BE"/>
          </a:p>
        </p:txBody>
      </p:sp>
    </p:spTree>
    <p:extLst>
      <p:ext uri="{BB962C8B-B14F-4D97-AF65-F5344CB8AC3E}">
        <p14:creationId xmlns:p14="http://schemas.microsoft.com/office/powerpoint/2010/main" val="48628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Mario Alberto Battaglia. How</a:t>
            </a:r>
            <a:r>
              <a:rPr lang="it-IT" b="1" baseline="0" dirty="0"/>
              <a:t> PROMS is in line with what is happing in initiatives engaging Italy and Italian MS Societies? </a:t>
            </a:r>
            <a:endParaRPr lang="it-IT" b="1" dirty="0"/>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7</a:t>
            </a:fld>
            <a:endParaRPr lang="nl-BE"/>
          </a:p>
        </p:txBody>
      </p:sp>
    </p:spTree>
    <p:extLst>
      <p:ext uri="{BB962C8B-B14F-4D97-AF65-F5344CB8AC3E}">
        <p14:creationId xmlns:p14="http://schemas.microsoft.com/office/powerpoint/2010/main" val="2382167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black"/>
                </a:solidFill>
                <a:effectLst/>
                <a:uLnTx/>
                <a:uFillTx/>
                <a:latin typeface="+mn-lt"/>
                <a:ea typeface="+mn-ea"/>
                <a:cs typeface="+mn-cs"/>
              </a:rPr>
              <a:t>Mario Alberto Battaglia. EMA recommendation: </a:t>
            </a:r>
            <a:r>
              <a:rPr kumimoji="0" lang="en-US" sz="1200" b="1" i="0" u="none" strike="noStrike" kern="1200" cap="none" spc="0" normalizeH="0" baseline="0" noProof="0" dirty="0">
                <a:ln>
                  <a:noFill/>
                </a:ln>
                <a:solidFill>
                  <a:prstClr val="black"/>
                </a:solidFill>
                <a:effectLst/>
                <a:uLnTx/>
                <a:uFillTx/>
                <a:latin typeface="+mn-lt"/>
                <a:ea typeface="+mn-ea"/>
                <a:cs typeface="Times New Roman"/>
              </a:rPr>
              <a:t>Patient Representatives to “</a:t>
            </a:r>
            <a:r>
              <a:rPr kumimoji="0" lang="en-US" sz="1200" b="1" i="1" u="none" strike="noStrike" kern="1200" cap="none" spc="0" normalizeH="0" baseline="0" noProof="0" dirty="0">
                <a:ln>
                  <a:noFill/>
                </a:ln>
                <a:solidFill>
                  <a:prstClr val="black"/>
                </a:solidFill>
                <a:effectLst/>
                <a:uLnTx/>
                <a:uFillTx/>
                <a:latin typeface="+mn-lt"/>
                <a:ea typeface="+mn-ea"/>
                <a:cs typeface="Times New Roman"/>
              </a:rPr>
              <a:t>Advise on appropriate patient reported outcomes that might feasibly be collected and included in registries”</a:t>
            </a:r>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8</a:t>
            </a:fld>
            <a:endParaRPr lang="nl-BE"/>
          </a:p>
        </p:txBody>
      </p:sp>
    </p:spTree>
    <p:extLst>
      <p:ext uri="{BB962C8B-B14F-4D97-AF65-F5344CB8AC3E}">
        <p14:creationId xmlns:p14="http://schemas.microsoft.com/office/powerpoint/2010/main" val="406391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Mario Alberto Battaglia. </a:t>
            </a:r>
            <a:r>
              <a:rPr lang="en-US" b="1" dirty="0"/>
              <a:t>The collaboration with </a:t>
            </a:r>
            <a:r>
              <a:rPr lang="en-US" b="1" dirty="0" err="1"/>
              <a:t>Accelarated</a:t>
            </a:r>
            <a:r>
              <a:rPr lang="en-US" b="1" dirty="0"/>
              <a:t> Cure:  going beyond Europe</a:t>
            </a:r>
            <a:endParaRPr lang="it-IT" b="1" dirty="0"/>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9</a:t>
            </a:fld>
            <a:endParaRPr lang="nl-BE"/>
          </a:p>
        </p:txBody>
      </p:sp>
    </p:spTree>
    <p:extLst>
      <p:ext uri="{BB962C8B-B14F-4D97-AF65-F5344CB8AC3E}">
        <p14:creationId xmlns:p14="http://schemas.microsoft.com/office/powerpoint/2010/main" val="1540992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b="1" dirty="0"/>
              <a:t>Mario Alberto Battaglia. Need for a collective</a:t>
            </a:r>
            <a:r>
              <a:rPr lang="it-IT" altLang="it-IT" b="1" baseline="0" dirty="0"/>
              <a:t> research impact framework</a:t>
            </a:r>
            <a:endParaRPr lang="it-IT" altLang="it-IT" b="1" dirty="0"/>
          </a:p>
          <a:p>
            <a:endParaRPr lang="nl-BE" dirty="0"/>
          </a:p>
        </p:txBody>
      </p:sp>
      <p:sp>
        <p:nvSpPr>
          <p:cNvPr id="4" name="Tijdelijke aanduiding voor dianummer 3"/>
          <p:cNvSpPr>
            <a:spLocks noGrp="1"/>
          </p:cNvSpPr>
          <p:nvPr>
            <p:ph type="sldNum" sz="quarter" idx="5"/>
          </p:nvPr>
        </p:nvSpPr>
        <p:spPr/>
        <p:txBody>
          <a:bodyPr/>
          <a:lstStyle/>
          <a:p>
            <a:fld id="{410C803D-4A0F-44E4-AD7D-38455266EDFD}" type="slidenum">
              <a:rPr lang="nl-BE" smtClean="0"/>
              <a:t>10</a:t>
            </a:fld>
            <a:endParaRPr lang="nl-BE"/>
          </a:p>
        </p:txBody>
      </p:sp>
    </p:spTree>
    <p:extLst>
      <p:ext uri="{BB962C8B-B14F-4D97-AF65-F5344CB8AC3E}">
        <p14:creationId xmlns:p14="http://schemas.microsoft.com/office/powerpoint/2010/main" val="2973943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9C380C2-7E5C-4C76-91D0-6EA364C944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5281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0424AC-61E0-43B2-9C26-08A10FF6C32B}"/>
              </a:ext>
            </a:extLst>
          </p:cNvPr>
          <p:cNvSpPr>
            <a:spLocks noGrp="1"/>
          </p:cNvSpPr>
          <p:nvPr>
            <p:ph type="title"/>
          </p:nvPr>
        </p:nvSpPr>
        <p:spPr>
          <a:xfrm>
            <a:off x="539999" y="400909"/>
            <a:ext cx="11148897" cy="1325563"/>
          </a:xfrm>
        </p:spPr>
        <p:txBody>
          <a:bodyPr/>
          <a:lstStyle>
            <a:lvl1pPr>
              <a:defRPr>
                <a:solidFill>
                  <a:schemeClr val="tx1"/>
                </a:solidFill>
              </a:defRPr>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16178A6F-590C-4EE3-87D3-6D7B2B396F6C}"/>
              </a:ext>
            </a:extLst>
          </p:cNvPr>
          <p:cNvSpPr>
            <a:spLocks noGrp="1"/>
          </p:cNvSpPr>
          <p:nvPr>
            <p:ph sz="half" idx="1"/>
          </p:nvPr>
        </p:nvSpPr>
        <p:spPr>
          <a:xfrm>
            <a:off x="539998" y="1825624"/>
            <a:ext cx="5398093" cy="4145518"/>
          </a:xfrm>
        </p:spPr>
        <p:txBody>
          <a:bodyPr/>
          <a:lstStyle>
            <a:lvl1pPr>
              <a:defRPr>
                <a:solidFill>
                  <a:srgbClr val="56565A"/>
                </a:solidFill>
              </a:defRPr>
            </a:lvl1pPr>
            <a:lvl2pPr>
              <a:defRPr>
                <a:solidFill>
                  <a:srgbClr val="56565A"/>
                </a:solidFill>
              </a:defRPr>
            </a:lvl2pPr>
            <a:lvl3pPr>
              <a:defRPr>
                <a:solidFill>
                  <a:srgbClr val="56565A"/>
                </a:solidFill>
              </a:defRPr>
            </a:lvl3pPr>
            <a:lvl4pPr>
              <a:defRPr>
                <a:solidFill>
                  <a:srgbClr val="56565A"/>
                </a:solidFill>
              </a:defRPr>
            </a:lvl4pPr>
            <a:lvl5pPr>
              <a:defRPr>
                <a:solidFill>
                  <a:srgbClr val="56565A"/>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Tijdelijke aanduiding voor inhoud 2">
            <a:extLst>
              <a:ext uri="{FF2B5EF4-FFF2-40B4-BE49-F238E27FC236}">
                <a16:creationId xmlns:a16="http://schemas.microsoft.com/office/drawing/2014/main" id="{DC4EF65E-34E4-4ED5-A2DF-B874E01E6BA4}"/>
              </a:ext>
            </a:extLst>
          </p:cNvPr>
          <p:cNvSpPr>
            <a:spLocks noGrp="1"/>
          </p:cNvSpPr>
          <p:nvPr>
            <p:ph sz="half" idx="11"/>
          </p:nvPr>
        </p:nvSpPr>
        <p:spPr>
          <a:xfrm>
            <a:off x="6288966" y="1825624"/>
            <a:ext cx="5398093" cy="4145518"/>
          </a:xfrm>
        </p:spPr>
        <p:txBody>
          <a:bodyPr/>
          <a:lstStyle>
            <a:lvl1pPr>
              <a:defRPr>
                <a:solidFill>
                  <a:srgbClr val="56565A"/>
                </a:solidFill>
              </a:defRPr>
            </a:lvl1pPr>
            <a:lvl2pPr>
              <a:defRPr>
                <a:solidFill>
                  <a:srgbClr val="56565A"/>
                </a:solidFill>
              </a:defRPr>
            </a:lvl2pPr>
            <a:lvl3pPr>
              <a:defRPr>
                <a:solidFill>
                  <a:srgbClr val="56565A"/>
                </a:solidFill>
              </a:defRPr>
            </a:lvl3pPr>
            <a:lvl4pPr>
              <a:defRPr>
                <a:solidFill>
                  <a:srgbClr val="56565A"/>
                </a:solidFill>
              </a:defRPr>
            </a:lvl4pPr>
            <a:lvl5pPr>
              <a:defRPr>
                <a:solidFill>
                  <a:srgbClr val="56565A"/>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693416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77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595F73-5189-4331-9FA4-6C7C0CC8A708}"/>
              </a:ext>
            </a:extLst>
          </p:cNvPr>
          <p:cNvSpPr>
            <a:spLocks noGrp="1"/>
          </p:cNvSpPr>
          <p:nvPr>
            <p:ph type="title"/>
          </p:nvPr>
        </p:nvSpPr>
        <p:spPr>
          <a:xfrm>
            <a:off x="540000" y="457200"/>
            <a:ext cx="3932237" cy="1600200"/>
          </a:xfrm>
        </p:spPr>
        <p:txBody>
          <a:bodyPr anchor="t">
            <a:normAutofit/>
          </a:bodyPr>
          <a:lstStyle>
            <a:lvl1pPr>
              <a:defRPr sz="36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5D8B029-3FDC-4010-BF49-5D82EA63D27C}"/>
              </a:ext>
            </a:extLst>
          </p:cNvPr>
          <p:cNvSpPr>
            <a:spLocks noGrp="1"/>
          </p:cNvSpPr>
          <p:nvPr>
            <p:ph idx="1"/>
          </p:nvPr>
        </p:nvSpPr>
        <p:spPr>
          <a:xfrm>
            <a:off x="4748270" y="457201"/>
            <a:ext cx="690373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B0CE1512-D28E-4B5C-83B5-4D05F936DC65}"/>
              </a:ext>
            </a:extLst>
          </p:cNvPr>
          <p:cNvSpPr>
            <a:spLocks noGrp="1"/>
          </p:cNvSpPr>
          <p:nvPr>
            <p:ph type="body" sz="half" idx="2"/>
          </p:nvPr>
        </p:nvSpPr>
        <p:spPr>
          <a:xfrm>
            <a:off x="540000" y="2057400"/>
            <a:ext cx="3932237" cy="3803651"/>
          </a:xfrm>
        </p:spPr>
        <p:txBody>
          <a:bodyPr/>
          <a:lstStyle>
            <a:lvl1pPr marL="0" indent="0">
              <a:buNone/>
              <a:defRPr sz="1600">
                <a:solidFill>
                  <a:srgbClr val="56565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3360382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9F596-2411-4DD9-90BB-8EA9728A45E6}"/>
              </a:ext>
            </a:extLst>
          </p:cNvPr>
          <p:cNvSpPr>
            <a:spLocks noGrp="1"/>
          </p:cNvSpPr>
          <p:nvPr>
            <p:ph type="title"/>
          </p:nvPr>
        </p:nvSpPr>
        <p:spPr>
          <a:xfrm>
            <a:off x="540000" y="457200"/>
            <a:ext cx="3932237" cy="1600200"/>
          </a:xfrm>
        </p:spPr>
        <p:txBody>
          <a:bodyPr anchor="t">
            <a:normAutofit/>
          </a:bodyPr>
          <a:lstStyle>
            <a:lvl1pPr>
              <a:defRPr sz="36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7D636BF7-C6D2-4377-85EF-CCB60D60F071}"/>
              </a:ext>
            </a:extLst>
          </p:cNvPr>
          <p:cNvSpPr>
            <a:spLocks noGrp="1"/>
          </p:cNvSpPr>
          <p:nvPr>
            <p:ph type="pic" idx="1"/>
          </p:nvPr>
        </p:nvSpPr>
        <p:spPr>
          <a:xfrm>
            <a:off x="4781320" y="457201"/>
            <a:ext cx="687068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AA12587D-215F-40A8-BB06-3CE4A28A0CDB}"/>
              </a:ext>
            </a:extLst>
          </p:cNvPr>
          <p:cNvSpPr>
            <a:spLocks noGrp="1"/>
          </p:cNvSpPr>
          <p:nvPr>
            <p:ph type="body" sz="half" idx="2"/>
          </p:nvPr>
        </p:nvSpPr>
        <p:spPr>
          <a:xfrm>
            <a:off x="540000" y="2057400"/>
            <a:ext cx="3932237" cy="3803651"/>
          </a:xfrm>
        </p:spPr>
        <p:txBody>
          <a:bodyPr/>
          <a:lstStyle>
            <a:lvl1pPr marL="0" indent="0">
              <a:buNone/>
              <a:defRPr sz="1600">
                <a:solidFill>
                  <a:srgbClr val="56565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39152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7F972-5F2C-4247-AF38-466106185683}"/>
              </a:ext>
            </a:extLst>
          </p:cNvPr>
          <p:cNvSpPr>
            <a:spLocks noGrp="1"/>
          </p:cNvSpPr>
          <p:nvPr>
            <p:ph type="title"/>
          </p:nvPr>
        </p:nvSpPr>
        <p:spPr>
          <a:xfrm>
            <a:off x="1260000" y="1607981"/>
            <a:ext cx="9701783" cy="1344539"/>
          </a:xfrm>
        </p:spPr>
        <p:txBody>
          <a:body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4362F23B-F5E6-488C-951D-DC2D6D3F9E2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58319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6B03450-116E-4B4D-BD07-D1B1661A1CCD}"/>
              </a:ext>
            </a:extLst>
          </p:cNvPr>
          <p:cNvSpPr>
            <a:spLocks noGrp="1"/>
          </p:cNvSpPr>
          <p:nvPr>
            <p:ph sz="half" idx="1"/>
          </p:nvPr>
        </p:nvSpPr>
        <p:spPr>
          <a:xfrm>
            <a:off x="990600" y="1825625"/>
            <a:ext cx="4729813"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6" name="Tijdelijke aanduiding voor inhoud 2">
            <a:extLst>
              <a:ext uri="{FF2B5EF4-FFF2-40B4-BE49-F238E27FC236}">
                <a16:creationId xmlns:a16="http://schemas.microsoft.com/office/drawing/2014/main" id="{32E74FAD-409D-43AB-ADAB-E684B20E593F}"/>
              </a:ext>
            </a:extLst>
          </p:cNvPr>
          <p:cNvSpPr>
            <a:spLocks noGrp="1"/>
          </p:cNvSpPr>
          <p:nvPr>
            <p:ph sz="half" idx="11"/>
          </p:nvPr>
        </p:nvSpPr>
        <p:spPr>
          <a:xfrm>
            <a:off x="6221776" y="1825625"/>
            <a:ext cx="4729813"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417105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06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45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7044FC-0700-4F05-9FA3-4E848804A40F}"/>
              </a:ext>
            </a:extLst>
          </p:cNvPr>
          <p:cNvSpPr>
            <a:spLocks noGrp="1"/>
          </p:cNvSpPr>
          <p:nvPr>
            <p:ph idx="1"/>
          </p:nvPr>
        </p:nvSpPr>
        <p:spPr>
          <a:xfrm>
            <a:off x="5381492" y="2057400"/>
            <a:ext cx="5550508"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6369A197-DCD9-475C-89A0-B275775B90DC}"/>
              </a:ext>
            </a:extLst>
          </p:cNvPr>
          <p:cNvSpPr>
            <a:spLocks noGrp="1"/>
          </p:cNvSpPr>
          <p:nvPr>
            <p:ph type="body" sz="half" idx="2"/>
          </p:nvPr>
        </p:nvSpPr>
        <p:spPr>
          <a:xfrm>
            <a:off x="1260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379872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9AC0F7FF-27AC-47B0-B37F-55A7230A8004}"/>
              </a:ext>
            </a:extLst>
          </p:cNvPr>
          <p:cNvSpPr>
            <a:spLocks noGrp="1"/>
          </p:cNvSpPr>
          <p:nvPr>
            <p:ph type="pic" idx="1"/>
          </p:nvPr>
        </p:nvSpPr>
        <p:spPr>
          <a:xfrm>
            <a:off x="5381492" y="2084618"/>
            <a:ext cx="5550508"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D516265E-CFFC-459D-9CCB-7662D3C1B444}"/>
              </a:ext>
            </a:extLst>
          </p:cNvPr>
          <p:cNvSpPr>
            <a:spLocks noGrp="1"/>
          </p:cNvSpPr>
          <p:nvPr>
            <p:ph type="body" sz="half" idx="2"/>
          </p:nvPr>
        </p:nvSpPr>
        <p:spPr>
          <a:xfrm>
            <a:off x="1260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52274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73DB7-0DD9-412D-9BD5-E0D236E9A03F}"/>
              </a:ext>
            </a:extLst>
          </p:cNvPr>
          <p:cNvSpPr>
            <a:spLocks noGrp="1"/>
          </p:cNvSpPr>
          <p:nvPr>
            <p:ph type="ctrTitle"/>
          </p:nvPr>
        </p:nvSpPr>
        <p:spPr>
          <a:xfrm>
            <a:off x="1800000" y="1122363"/>
            <a:ext cx="9144000" cy="2387600"/>
          </a:xfrm>
        </p:spPr>
        <p:txBody>
          <a:bodyPr anchor="b">
            <a:normAutofit/>
          </a:bodyPr>
          <a:lstStyle>
            <a:lvl1pPr algn="ctr">
              <a:defRPr sz="3600"/>
            </a:lvl1pPr>
          </a:lstStyle>
          <a:p>
            <a:r>
              <a:rPr lang="nl-NL"/>
              <a:t>Klik om stijl te bewerken</a:t>
            </a:r>
            <a:endParaRPr lang="nl-BE"/>
          </a:p>
        </p:txBody>
      </p:sp>
      <p:sp>
        <p:nvSpPr>
          <p:cNvPr id="3" name="Ondertitel 2">
            <a:extLst>
              <a:ext uri="{FF2B5EF4-FFF2-40B4-BE49-F238E27FC236}">
                <a16:creationId xmlns:a16="http://schemas.microsoft.com/office/drawing/2014/main" id="{DD4A0DBC-48B8-44E0-AC07-128ACD4CD266}"/>
              </a:ext>
            </a:extLst>
          </p:cNvPr>
          <p:cNvSpPr>
            <a:spLocks noGrp="1"/>
          </p:cNvSpPr>
          <p:nvPr>
            <p:ph type="subTitle" idx="1"/>
          </p:nvPr>
        </p:nvSpPr>
        <p:spPr>
          <a:xfrm>
            <a:off x="1800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Tree>
    <p:extLst>
      <p:ext uri="{BB962C8B-B14F-4D97-AF65-F5344CB8AC3E}">
        <p14:creationId xmlns:p14="http://schemas.microsoft.com/office/powerpoint/2010/main" val="254577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D0F4B-F455-4A21-A32D-C36984BA6094}"/>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1856D4A-ABA1-404C-A802-B446BE626A3C}"/>
              </a:ext>
            </a:extLst>
          </p:cNvPr>
          <p:cNvSpPr>
            <a:spLocks noGrp="1"/>
          </p:cNvSpPr>
          <p:nvPr>
            <p:ph idx="1"/>
          </p:nvPr>
        </p:nvSpPr>
        <p:spPr/>
        <p:txBody>
          <a:bodyPr/>
          <a:lstStyle>
            <a:lvl1pPr>
              <a:defRPr>
                <a:solidFill>
                  <a:srgbClr val="56565A"/>
                </a:solidFill>
              </a:defRPr>
            </a:lvl1pPr>
            <a:lvl2pPr>
              <a:defRPr>
                <a:solidFill>
                  <a:srgbClr val="56565A"/>
                </a:solidFill>
              </a:defRPr>
            </a:lvl2pPr>
            <a:lvl3pPr>
              <a:defRPr>
                <a:solidFill>
                  <a:srgbClr val="56565A"/>
                </a:solidFill>
              </a:defRPr>
            </a:lvl3pPr>
            <a:lvl4pPr>
              <a:defRPr>
                <a:solidFill>
                  <a:srgbClr val="56565A"/>
                </a:solidFill>
              </a:defRPr>
            </a:lvl4pPr>
            <a:lvl5pPr>
              <a:defRPr>
                <a:solidFill>
                  <a:srgbClr val="56565A"/>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5487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955B3A5-B334-449B-9C33-930C2110BE8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jdelijke aanduiding voor titel 1">
            <a:extLst>
              <a:ext uri="{FF2B5EF4-FFF2-40B4-BE49-F238E27FC236}">
                <a16:creationId xmlns:a16="http://schemas.microsoft.com/office/drawing/2014/main" id="{3E238E34-EC84-4895-B545-A51168A1882D}"/>
              </a:ext>
            </a:extLst>
          </p:cNvPr>
          <p:cNvSpPr>
            <a:spLocks noGrp="1"/>
          </p:cNvSpPr>
          <p:nvPr>
            <p:ph type="title"/>
          </p:nvPr>
        </p:nvSpPr>
        <p:spPr>
          <a:xfrm>
            <a:off x="1260000" y="1641032"/>
            <a:ext cx="9701783" cy="1377590"/>
          </a:xfrm>
          <a:prstGeom prst="rect">
            <a:avLst/>
          </a:prstGeom>
        </p:spPr>
        <p:txBody>
          <a:bodyPr vert="horz" lIns="91440" tIns="45720" rIns="91440" bIns="45720" rtlCol="0" anchor="t">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A9A6955B-EFAD-44AE-9172-B5FE4F20B6A5}"/>
              </a:ext>
            </a:extLst>
          </p:cNvPr>
          <p:cNvSpPr>
            <a:spLocks noGrp="1"/>
          </p:cNvSpPr>
          <p:nvPr>
            <p:ph type="body" idx="1"/>
          </p:nvPr>
        </p:nvSpPr>
        <p:spPr>
          <a:xfrm>
            <a:off x="1260000" y="3253563"/>
            <a:ext cx="9701783" cy="2923400"/>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504925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69" r:id="rId5"/>
    <p:sldLayoutId id="2147483656" r:id="rId6"/>
    <p:sldLayoutId id="2147483657" r:id="rId7"/>
  </p:sldLayoutIdLst>
  <p:txStyles>
    <p:title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0F56A6F5-9C74-4E93-94B4-A8ED34FEA67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jdelijke aanduiding voor titel 1">
            <a:extLst>
              <a:ext uri="{FF2B5EF4-FFF2-40B4-BE49-F238E27FC236}">
                <a16:creationId xmlns:a16="http://schemas.microsoft.com/office/drawing/2014/main" id="{8C2A58E2-3115-4698-82A5-04A27A29F771}"/>
              </a:ext>
            </a:extLst>
          </p:cNvPr>
          <p:cNvSpPr>
            <a:spLocks noGrp="1"/>
          </p:cNvSpPr>
          <p:nvPr>
            <p:ph type="title"/>
          </p:nvPr>
        </p:nvSpPr>
        <p:spPr>
          <a:xfrm>
            <a:off x="539999" y="365125"/>
            <a:ext cx="11159913" cy="1325563"/>
          </a:xfrm>
          <a:prstGeom prst="rect">
            <a:avLst/>
          </a:prstGeom>
        </p:spPr>
        <p:txBody>
          <a:bodyPr vert="horz" lIns="91440" tIns="45720" rIns="91440" bIns="45720" rtlCol="0" anchor="t">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EC98605-4A8F-46AF-84FD-679877BA3FB0}"/>
              </a:ext>
            </a:extLst>
          </p:cNvPr>
          <p:cNvSpPr>
            <a:spLocks noGrp="1"/>
          </p:cNvSpPr>
          <p:nvPr>
            <p:ph type="body" idx="1"/>
          </p:nvPr>
        </p:nvSpPr>
        <p:spPr>
          <a:xfrm>
            <a:off x="539999" y="1825625"/>
            <a:ext cx="11159913" cy="4160505"/>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82599887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6" r:id="rId4"/>
    <p:sldLayoutId id="2147483667" r:id="rId5"/>
    <p:sldLayoutId id="2147483668" r:id="rId6"/>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56565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6565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6565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56565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5656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3.emf"/></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0" Type="http://schemas.openxmlformats.org/officeDocument/2006/relationships/image" Target="../media/image12.jpeg"/><Relationship Id="rId4" Type="http://schemas.openxmlformats.org/officeDocument/2006/relationships/diagramLayout" Target="../diagrams/layout1.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2.jpeg"/><Relationship Id="rId17"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1.jpeg"/><Relationship Id="rId5" Type="http://schemas.openxmlformats.org/officeDocument/2006/relationships/diagramQuickStyle" Target="../diagrams/quickStyle2.xml"/><Relationship Id="rId15" Type="http://schemas.openxmlformats.org/officeDocument/2006/relationships/image" Target="../media/image25.PNG"/><Relationship Id="rId10" Type="http://schemas.openxmlformats.org/officeDocument/2006/relationships/image" Target="../media/image20.jpeg"/><Relationship Id="rId4" Type="http://schemas.openxmlformats.org/officeDocument/2006/relationships/diagramLayout" Target="../diagrams/layout2.xml"/><Relationship Id="rId9" Type="http://schemas.openxmlformats.org/officeDocument/2006/relationships/image" Target="../media/image19.jpe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68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E91E5427-62C6-49CA-8355-1F2015882C9C}"/>
              </a:ext>
            </a:extLst>
          </p:cNvPr>
          <p:cNvSpPr/>
          <p:nvPr/>
        </p:nvSpPr>
        <p:spPr>
          <a:xfrm>
            <a:off x="333954" y="5801166"/>
            <a:ext cx="11599899" cy="767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Immagine 12">
            <a:extLst>
              <a:ext uri="{FF2B5EF4-FFF2-40B4-BE49-F238E27FC236}">
                <a16:creationId xmlns:a16="http://schemas.microsoft.com/office/drawing/2014/main" id="{940775AE-EF9B-4AC6-B130-BA487D214132}"/>
              </a:ext>
            </a:extLst>
          </p:cNvPr>
          <p:cNvPicPr>
            <a:picLocks noChangeAspect="1"/>
          </p:cNvPicPr>
          <p:nvPr/>
        </p:nvPicPr>
        <p:blipFill>
          <a:blip r:embed="rId3"/>
          <a:stretch>
            <a:fillRect/>
          </a:stretch>
        </p:blipFill>
        <p:spPr>
          <a:xfrm>
            <a:off x="0" y="-147488"/>
            <a:ext cx="6096000" cy="7057552"/>
          </a:xfrm>
          <a:prstGeom prst="rect">
            <a:avLst/>
          </a:prstGeom>
        </p:spPr>
      </p:pic>
      <p:sp>
        <p:nvSpPr>
          <p:cNvPr id="10" name="CasellaDiTesto 9">
            <a:extLst>
              <a:ext uri="{FF2B5EF4-FFF2-40B4-BE49-F238E27FC236}">
                <a16:creationId xmlns:a16="http://schemas.microsoft.com/office/drawing/2014/main" id="{48981CE6-0563-4AA2-A9ED-24CF28888E3B}"/>
              </a:ext>
            </a:extLst>
          </p:cNvPr>
          <p:cNvSpPr txBox="1"/>
          <p:nvPr/>
        </p:nvSpPr>
        <p:spPr>
          <a:xfrm>
            <a:off x="2136329" y="3170934"/>
            <a:ext cx="2488823" cy="523220"/>
          </a:xfrm>
          <a:prstGeom prst="rect">
            <a:avLst/>
          </a:prstGeom>
          <a:noFill/>
        </p:spPr>
        <p:txBody>
          <a:bodyPr wrap="none" rtlCol="0">
            <a:spAutoFit/>
          </a:bodyPr>
          <a:lstStyle/>
          <a:p>
            <a:r>
              <a:rPr lang="it-IT" sz="2800" dirty="0">
                <a:solidFill>
                  <a:schemeClr val="bg1"/>
                </a:solidFill>
                <a:latin typeface="Calibri"/>
              </a:rPr>
              <a:t>15th May, 2018</a:t>
            </a:r>
          </a:p>
        </p:txBody>
      </p:sp>
      <p:pic>
        <p:nvPicPr>
          <p:cNvPr id="11" name="Immagine 8">
            <a:extLst>
              <a:ext uri="{FF2B5EF4-FFF2-40B4-BE49-F238E27FC236}">
                <a16:creationId xmlns:a16="http://schemas.microsoft.com/office/drawing/2014/main" id="{CA74C14B-1EE0-4202-B619-7C21A059E8F0}"/>
              </a:ext>
            </a:extLst>
          </p:cNvPr>
          <p:cNvPicPr>
            <a:picLocks noChangeAspect="1"/>
          </p:cNvPicPr>
          <p:nvPr/>
        </p:nvPicPr>
        <p:blipFill>
          <a:blip r:embed="rId4"/>
          <a:stretch>
            <a:fillRect/>
          </a:stretch>
        </p:blipFill>
        <p:spPr>
          <a:xfrm>
            <a:off x="6096000" y="-733419"/>
            <a:ext cx="6096000" cy="7780168"/>
          </a:xfrm>
          <a:prstGeom prst="rect">
            <a:avLst/>
          </a:prstGeom>
        </p:spPr>
      </p:pic>
    </p:spTree>
    <p:extLst>
      <p:ext uri="{BB962C8B-B14F-4D97-AF65-F5344CB8AC3E}">
        <p14:creationId xmlns:p14="http://schemas.microsoft.com/office/powerpoint/2010/main" val="1164155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E6FAF64-DC5C-4207-9838-C35C16306C87}"/>
              </a:ext>
            </a:extLst>
          </p:cNvPr>
          <p:cNvSpPr>
            <a:spLocks noGrp="1"/>
          </p:cNvSpPr>
          <p:nvPr>
            <p:ph type="title"/>
          </p:nvPr>
        </p:nvSpPr>
        <p:spPr/>
        <p:txBody>
          <a:bodyPr>
            <a:normAutofit fontScale="90000"/>
          </a:bodyPr>
          <a:lstStyle/>
          <a:p>
            <a:pPr lvl="0" defTabSz="671669" eaLnBrk="0" fontAlgn="base" hangingPunct="0">
              <a:lnSpc>
                <a:spcPct val="100000"/>
              </a:lnSpc>
              <a:spcAft>
                <a:spcPct val="0"/>
              </a:spcAft>
              <a:defRPr/>
            </a:pPr>
            <a:r>
              <a:rPr lang="en-US" kern="0" cap="small" dirty="0">
                <a:solidFill>
                  <a:srgbClr val="CA4E19"/>
                </a:solidFill>
                <a:cs typeface="Calibri" panose="020F0502020204030204" pitchFamily="34" charset="0"/>
                <a:sym typeface="Calibri" pitchFamily="34" charset="0"/>
              </a:rPr>
              <a:t>IMPACT OF RESEARCH ON PEOPLE WITH MS</a:t>
            </a:r>
            <a:br>
              <a:rPr lang="en-US" kern="0" cap="small" dirty="0">
                <a:solidFill>
                  <a:srgbClr val="CA4E19"/>
                </a:solidFill>
                <a:cs typeface="Calibri" panose="020F0502020204030204" pitchFamily="34" charset="0"/>
                <a:sym typeface="Calibri" pitchFamily="34" charset="0"/>
              </a:rPr>
            </a:br>
            <a:r>
              <a:rPr lang="en-US" kern="0" cap="small" dirty="0">
                <a:solidFill>
                  <a:srgbClr val="CA4E19"/>
                </a:solidFill>
                <a:cs typeface="Calibri" panose="020F0502020204030204" pitchFamily="34" charset="0"/>
                <a:sym typeface="Calibri" pitchFamily="34" charset="0"/>
              </a:rPr>
              <a:t>The Mission: the explicit </a:t>
            </a:r>
            <a:r>
              <a:rPr lang="en-US" kern="0" cap="small" dirty="0" err="1">
                <a:solidFill>
                  <a:srgbClr val="CA4E19"/>
                </a:solidFill>
                <a:cs typeface="Calibri" panose="020F0502020204030204" pitchFamily="34" charset="0"/>
                <a:sym typeface="Calibri" pitchFamily="34" charset="0"/>
              </a:rPr>
              <a:t>driver</a:t>
            </a:r>
            <a:r>
              <a:rPr lang="en-US" b="1" kern="0" cap="small" dirty="0" err="1">
                <a:solidFill>
                  <a:schemeClr val="bg1"/>
                </a:solidFill>
                <a:latin typeface="Calibri" panose="020F0502020204030204" pitchFamily="34" charset="0"/>
                <a:cs typeface="Calibri" panose="020F0502020204030204" pitchFamily="34" charset="0"/>
                <a:sym typeface="Calibri" pitchFamily="34" charset="0"/>
              </a:rPr>
              <a:t>EOPLE</a:t>
            </a:r>
            <a:r>
              <a:rPr lang="en-US" b="1" kern="0" cap="small" dirty="0">
                <a:solidFill>
                  <a:schemeClr val="bg1"/>
                </a:solidFill>
                <a:latin typeface="Calibri" panose="020F0502020204030204" pitchFamily="34" charset="0"/>
                <a:cs typeface="Calibri" panose="020F0502020204030204" pitchFamily="34" charset="0"/>
                <a:sym typeface="Calibri" pitchFamily="34" charset="0"/>
              </a:rPr>
              <a:t> WITH MS</a:t>
            </a:r>
            <a:br>
              <a:rPr lang="en-US" b="1" kern="0" cap="small" dirty="0">
                <a:solidFill>
                  <a:schemeClr val="bg1"/>
                </a:solidFill>
                <a:latin typeface="Calibri" panose="020F0502020204030204" pitchFamily="34" charset="0"/>
                <a:cs typeface="Calibri" panose="020F0502020204030204" pitchFamily="34" charset="0"/>
                <a:sym typeface="Calibri" pitchFamily="34" charset="0"/>
              </a:rPr>
            </a:br>
            <a:r>
              <a:rPr lang="en-US" b="1" kern="0" cap="small" dirty="0">
                <a:solidFill>
                  <a:schemeClr val="bg1"/>
                </a:solidFill>
                <a:latin typeface="Calibri" panose="020F0502020204030204" pitchFamily="34" charset="0"/>
                <a:cs typeface="Calibri" panose="020F0502020204030204" pitchFamily="34" charset="0"/>
                <a:sym typeface="Calibri" pitchFamily="34" charset="0"/>
              </a:rPr>
              <a:t>The Mission: the explicit driver</a:t>
            </a:r>
            <a:br>
              <a:rPr lang="en-US" b="1" kern="0" cap="small" dirty="0">
                <a:solidFill>
                  <a:schemeClr val="bg1"/>
                </a:solidFill>
                <a:latin typeface="Calibri" panose="020F0502020204030204" pitchFamily="34" charset="0"/>
                <a:cs typeface="Calibri" panose="020F0502020204030204" pitchFamily="34" charset="0"/>
                <a:sym typeface="Calibri" pitchFamily="34" charset="0"/>
              </a:rPr>
            </a:br>
            <a:endParaRPr lang="nl-BE" dirty="0"/>
          </a:p>
        </p:txBody>
      </p:sp>
      <p:sp>
        <p:nvSpPr>
          <p:cNvPr id="8" name="Rechthoek 7">
            <a:extLst>
              <a:ext uri="{FF2B5EF4-FFF2-40B4-BE49-F238E27FC236}">
                <a16:creationId xmlns:a16="http://schemas.microsoft.com/office/drawing/2014/main" id="{EA7198DC-507E-4674-87D6-1EA61C867D52}"/>
              </a:ext>
            </a:extLst>
          </p:cNvPr>
          <p:cNvSpPr/>
          <p:nvPr/>
        </p:nvSpPr>
        <p:spPr>
          <a:xfrm>
            <a:off x="1077232" y="5889490"/>
            <a:ext cx="8121953" cy="792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3">
            <a:extLst>
              <a:ext uri="{FF2B5EF4-FFF2-40B4-BE49-F238E27FC236}">
                <a16:creationId xmlns:a16="http://schemas.microsoft.com/office/drawing/2014/main" id="{5E3EA968-0D08-475C-A4DA-F329F84620BC}"/>
              </a:ext>
            </a:extLst>
          </p:cNvPr>
          <p:cNvPicPr>
            <a:picLocks noChangeAspect="1" noChangeArrowheads="1"/>
          </p:cNvPicPr>
          <p:nvPr/>
        </p:nvPicPr>
        <p:blipFill>
          <a:blip r:embed="rId3"/>
          <a:srcRect b="33711"/>
          <a:stretch>
            <a:fillRect/>
          </a:stretch>
        </p:blipFill>
        <p:spPr bwMode="auto">
          <a:xfrm>
            <a:off x="1395260" y="2952520"/>
            <a:ext cx="5521895" cy="3101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magine 1">
            <a:extLst>
              <a:ext uri="{FF2B5EF4-FFF2-40B4-BE49-F238E27FC236}">
                <a16:creationId xmlns:a16="http://schemas.microsoft.com/office/drawing/2014/main" id="{B809BE8A-D477-4FB8-ADF2-4DC68FBCF93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5260" y="6178980"/>
            <a:ext cx="2003830" cy="57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jl: omhoog 10">
            <a:extLst>
              <a:ext uri="{FF2B5EF4-FFF2-40B4-BE49-F238E27FC236}">
                <a16:creationId xmlns:a16="http://schemas.microsoft.com/office/drawing/2014/main" id="{CC6E1CCD-16DE-4FCB-8D6A-06968A11D822}"/>
              </a:ext>
            </a:extLst>
          </p:cNvPr>
          <p:cNvSpPr/>
          <p:nvPr/>
        </p:nvSpPr>
        <p:spPr>
          <a:xfrm rot="-3540000">
            <a:off x="7039349" y="3877220"/>
            <a:ext cx="506145" cy="1482571"/>
          </a:xfrm>
          <a:prstGeom prst="upArrow">
            <a:avLst>
              <a:gd name="adj1" fmla="val 50000"/>
              <a:gd name="adj2" fmla="val 50000"/>
            </a:avLst>
          </a:prstGeom>
          <a:solidFill>
            <a:srgbClr val="CA4E19"/>
          </a:solidFill>
          <a:ln>
            <a:solidFill>
              <a:srgbClr val="CA4E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a:extLst>
              <a:ext uri="{FF2B5EF4-FFF2-40B4-BE49-F238E27FC236}">
                <a16:creationId xmlns:a16="http://schemas.microsoft.com/office/drawing/2014/main" id="{23BDF82B-BB0E-4151-B264-8B1F498DB07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112400" y="5053938"/>
            <a:ext cx="2849383" cy="1000533"/>
          </a:xfrm>
          <a:prstGeom prst="rect">
            <a:avLst/>
          </a:prstGeom>
        </p:spPr>
      </p:pic>
    </p:spTree>
    <p:extLst>
      <p:ext uri="{BB962C8B-B14F-4D97-AF65-F5344CB8AC3E}">
        <p14:creationId xmlns:p14="http://schemas.microsoft.com/office/powerpoint/2010/main" val="1210655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514735-6BD6-4EB3-A543-38F3AB90ACC2}"/>
              </a:ext>
            </a:extLst>
          </p:cNvPr>
          <p:cNvSpPr>
            <a:spLocks noGrp="1"/>
          </p:cNvSpPr>
          <p:nvPr>
            <p:ph type="title"/>
          </p:nvPr>
        </p:nvSpPr>
        <p:spPr/>
        <p:txBody>
          <a:bodyPr/>
          <a:lstStyle/>
          <a:p>
            <a:r>
              <a:rPr lang="nl-NL" dirty="0"/>
              <a:t>“WHAT MATTERS TO PATIENTS?”</a:t>
            </a:r>
            <a:endParaRPr lang="nl-BE" dirty="0"/>
          </a:p>
        </p:txBody>
      </p:sp>
      <p:grpSp>
        <p:nvGrpSpPr>
          <p:cNvPr id="4" name="Gruppo 12">
            <a:extLst>
              <a:ext uri="{FF2B5EF4-FFF2-40B4-BE49-F238E27FC236}">
                <a16:creationId xmlns:a16="http://schemas.microsoft.com/office/drawing/2014/main" id="{57537280-2D05-4D7F-92CD-26C7AD77F5ED}"/>
              </a:ext>
            </a:extLst>
          </p:cNvPr>
          <p:cNvGrpSpPr/>
          <p:nvPr/>
        </p:nvGrpSpPr>
        <p:grpSpPr>
          <a:xfrm>
            <a:off x="2570107" y="2381182"/>
            <a:ext cx="7081567" cy="2039823"/>
            <a:chOff x="1547664" y="1158024"/>
            <a:chExt cx="7376228" cy="2240235"/>
          </a:xfrm>
        </p:grpSpPr>
        <p:pic>
          <p:nvPicPr>
            <p:cNvPr id="5" name="Picture 2">
              <a:extLst>
                <a:ext uri="{FF2B5EF4-FFF2-40B4-BE49-F238E27FC236}">
                  <a16:creationId xmlns:a16="http://schemas.microsoft.com/office/drawing/2014/main" id="{DC7F9D11-33F6-4AF1-9CB9-2576A2356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109" y="1377354"/>
              <a:ext cx="1079783" cy="86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image6.png">
              <a:extLst>
                <a:ext uri="{FF2B5EF4-FFF2-40B4-BE49-F238E27FC236}">
                  <a16:creationId xmlns:a16="http://schemas.microsoft.com/office/drawing/2014/main" id="{06B2D230-622B-4EF3-A196-B0D04295BDBE}"/>
                </a:ext>
              </a:extLst>
            </p:cNvPr>
            <p:cNvPicPr>
              <a:picLocks noChangeAspect="1"/>
            </p:cNvPicPr>
            <p:nvPr/>
          </p:nvPicPr>
          <p:blipFill>
            <a:blip r:embed="rId4">
              <a:extLst>
                <a:ext uri="{28A0092B-C50C-407E-A947-70E740481C1C}">
                  <a14:useLocalDpi xmlns:a14="http://schemas.microsoft.com/office/drawing/2010/main" val="0"/>
                </a:ext>
              </a:extLst>
            </a:blip>
            <a:srcRect b="42853"/>
            <a:stretch>
              <a:fillRect/>
            </a:stretch>
          </p:blipFill>
          <p:spPr bwMode="auto">
            <a:xfrm>
              <a:off x="1547664" y="1158024"/>
              <a:ext cx="6123533" cy="224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 name="CasellaDiTesto 15">
              <a:extLst>
                <a:ext uri="{FF2B5EF4-FFF2-40B4-BE49-F238E27FC236}">
                  <a16:creationId xmlns:a16="http://schemas.microsoft.com/office/drawing/2014/main" id="{A10572D0-E6C4-458F-B105-D3F6C542470D}"/>
                </a:ext>
              </a:extLst>
            </p:cNvPr>
            <p:cNvSpPr txBox="1"/>
            <p:nvPr/>
          </p:nvSpPr>
          <p:spPr>
            <a:xfrm>
              <a:off x="7826344" y="1869348"/>
              <a:ext cx="548095" cy="377535"/>
            </a:xfrm>
            <a:prstGeom prst="rect">
              <a:avLst/>
            </a:prstGeom>
            <a:noFill/>
            <a:ln w="12700" cap="flat">
              <a:noFill/>
              <a:miter lim="400000"/>
            </a:ln>
            <a:effectLst/>
            <a:sp3d/>
          </p:spPr>
          <p:txBody>
            <a:bodyPr rot="0" spcFirstLastPara="1" vertOverflow="overflow" horzOverflow="overflow" vert="horz" wrap="none" lIns="65022" tIns="65022" rIns="65022" bIns="65022" numCol="1" spcCol="38100" rtlCol="0" anchor="ctr">
              <a:spAutoFit/>
            </a:bodyPr>
            <a:lstStyle/>
            <a:p>
              <a:pPr marL="0" marR="0" lvl="0" indent="0" defTabSz="1276350" eaLnBrk="1" fontAlgn="auto" latinLnBrk="0" hangingPunct="0">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rgbClr val="0070C0"/>
                  </a:solidFill>
                  <a:effectLst/>
                  <a:uLnTx/>
                  <a:uFillTx/>
                  <a:cs typeface="Helvetica"/>
                </a:rPr>
                <a:t>2016</a:t>
              </a:r>
              <a:endParaRPr kumimoji="0" lang="it-IT" sz="1600" b="1" i="0" u="none" strike="noStrike" kern="0" cap="none" spc="0" normalizeH="0" baseline="0" noProof="0" dirty="0">
                <a:ln>
                  <a:noFill/>
                </a:ln>
                <a:solidFill>
                  <a:srgbClr val="0070C0"/>
                </a:solidFill>
                <a:effectLst/>
                <a:uLnTx/>
                <a:uFillTx/>
                <a:ea typeface="Calibri"/>
                <a:cs typeface="Calibri"/>
                <a:sym typeface="Calibri"/>
              </a:endParaRPr>
            </a:p>
          </p:txBody>
        </p:sp>
      </p:grpSp>
      <p:sp>
        <p:nvSpPr>
          <p:cNvPr id="8" name="Rechthoek 7">
            <a:extLst>
              <a:ext uri="{FF2B5EF4-FFF2-40B4-BE49-F238E27FC236}">
                <a16:creationId xmlns:a16="http://schemas.microsoft.com/office/drawing/2014/main" id="{E7C0518E-2316-4C88-88D6-38600E154BC5}"/>
              </a:ext>
            </a:extLst>
          </p:cNvPr>
          <p:cNvSpPr/>
          <p:nvPr/>
        </p:nvSpPr>
        <p:spPr>
          <a:xfrm>
            <a:off x="1077232" y="5889490"/>
            <a:ext cx="8121953" cy="792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inhoud 2">
            <a:extLst>
              <a:ext uri="{FF2B5EF4-FFF2-40B4-BE49-F238E27FC236}">
                <a16:creationId xmlns:a16="http://schemas.microsoft.com/office/drawing/2014/main" id="{285E52A6-DA09-4B5C-AAFD-4DE21A5F148D}"/>
              </a:ext>
            </a:extLst>
          </p:cNvPr>
          <p:cNvSpPr>
            <a:spLocks noGrp="1"/>
          </p:cNvSpPr>
          <p:nvPr>
            <p:ph idx="1"/>
          </p:nvPr>
        </p:nvSpPr>
        <p:spPr>
          <a:xfrm>
            <a:off x="1260000" y="4727803"/>
            <a:ext cx="9701783" cy="1954460"/>
          </a:xfrm>
        </p:spPr>
        <p:txBody>
          <a:bodyPr/>
          <a:lstStyle/>
          <a:p>
            <a:r>
              <a:rPr lang="en-US" i="1" kern="0" dirty="0">
                <a:solidFill>
                  <a:srgbClr val="203864"/>
                </a:solidFill>
                <a:latin typeface="+mj-lt"/>
                <a:cs typeface="Times New Roman"/>
              </a:rPr>
              <a:t>….</a:t>
            </a:r>
            <a:r>
              <a:rPr lang="en-GB" i="1" kern="0" dirty="0">
                <a:solidFill>
                  <a:srgbClr val="203864"/>
                </a:solidFill>
                <a:latin typeface="+mj-lt"/>
                <a:cs typeface="Times New Roman"/>
              </a:rPr>
              <a:t>What began as an extension of patient advocacy is now evolving into an emerging scientific discipline aimed at understanding and incorporating patient needs and perspectives into the processes of developing, regulating, and delivering new therapies as well as improving care….</a:t>
            </a:r>
          </a:p>
        </p:txBody>
      </p:sp>
    </p:spTree>
    <p:extLst>
      <p:ext uri="{BB962C8B-B14F-4D97-AF65-F5344CB8AC3E}">
        <p14:creationId xmlns:p14="http://schemas.microsoft.com/office/powerpoint/2010/main" val="153444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7C0518E-2316-4C88-88D6-38600E154BC5}"/>
              </a:ext>
            </a:extLst>
          </p:cNvPr>
          <p:cNvSpPr/>
          <p:nvPr/>
        </p:nvSpPr>
        <p:spPr>
          <a:xfrm>
            <a:off x="1077232" y="5889490"/>
            <a:ext cx="8121953" cy="792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Segnaposto contenuto 8">
            <a:extLst>
              <a:ext uri="{FF2B5EF4-FFF2-40B4-BE49-F238E27FC236}">
                <a16:creationId xmlns:a16="http://schemas.microsoft.com/office/drawing/2014/main" id="{199BE720-FECF-4243-B9AC-754698BAA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217" y="1393368"/>
            <a:ext cx="9050327" cy="5157593"/>
          </a:xfrm>
          <a:prstGeom prst="rect">
            <a:avLst/>
          </a:prstGeom>
        </p:spPr>
      </p:pic>
      <p:sp>
        <p:nvSpPr>
          <p:cNvPr id="2" name="Titel 1">
            <a:extLst>
              <a:ext uri="{FF2B5EF4-FFF2-40B4-BE49-F238E27FC236}">
                <a16:creationId xmlns:a16="http://schemas.microsoft.com/office/drawing/2014/main" id="{0E514735-6BD6-4EB3-A543-38F3AB90ACC2}"/>
              </a:ext>
            </a:extLst>
          </p:cNvPr>
          <p:cNvSpPr>
            <a:spLocks noGrp="1"/>
          </p:cNvSpPr>
          <p:nvPr>
            <p:ph type="title"/>
          </p:nvPr>
        </p:nvSpPr>
        <p:spPr/>
        <p:txBody>
          <a:bodyPr/>
          <a:lstStyle/>
          <a:p>
            <a:r>
              <a:rPr lang="nl-NL" dirty="0"/>
              <a:t>PATIENT-PROVIDED INFORMATION (PPIN)</a:t>
            </a:r>
            <a:endParaRPr lang="nl-BE" dirty="0"/>
          </a:p>
        </p:txBody>
      </p:sp>
      <p:sp>
        <p:nvSpPr>
          <p:cNvPr id="12" name="CasellaDiTesto 17">
            <a:extLst>
              <a:ext uri="{FF2B5EF4-FFF2-40B4-BE49-F238E27FC236}">
                <a16:creationId xmlns:a16="http://schemas.microsoft.com/office/drawing/2014/main" id="{503FD60F-177D-4D11-A7A8-82026226A320}"/>
              </a:ext>
            </a:extLst>
          </p:cNvPr>
          <p:cNvSpPr txBox="1"/>
          <p:nvPr/>
        </p:nvSpPr>
        <p:spPr>
          <a:xfrm flipH="1">
            <a:off x="1230217" y="6457797"/>
            <a:ext cx="10938034" cy="307777"/>
          </a:xfrm>
          <a:prstGeom prst="rect">
            <a:avLst/>
          </a:prstGeom>
          <a:noFill/>
        </p:spPr>
        <p:txBody>
          <a:bodyPr wrap="square" rtlCol="0">
            <a:spAutoFit/>
          </a:bodyPr>
          <a:lstStyle/>
          <a:p>
            <a:pPr algn="r"/>
            <a:r>
              <a:rPr lang="en-US" sz="1400" dirty="0">
                <a:solidFill>
                  <a:srgbClr val="203864"/>
                </a:solidFill>
              </a:rPr>
              <a:t>(</a:t>
            </a:r>
            <a:r>
              <a:rPr lang="it-IT" sz="1400" dirty="0">
                <a:solidFill>
                  <a:srgbClr val="203864"/>
                </a:solidFill>
              </a:rPr>
              <a:t>https://www.nationalhealthcouncil.org/sites/default/files/NHC_Patient_Engagement_Rubric.pdf)</a:t>
            </a:r>
          </a:p>
        </p:txBody>
      </p:sp>
    </p:spTree>
    <p:extLst>
      <p:ext uri="{BB962C8B-B14F-4D97-AF65-F5344CB8AC3E}">
        <p14:creationId xmlns:p14="http://schemas.microsoft.com/office/powerpoint/2010/main" val="2630130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7C0518E-2316-4C88-88D6-38600E154BC5}"/>
              </a:ext>
            </a:extLst>
          </p:cNvPr>
          <p:cNvSpPr/>
          <p:nvPr/>
        </p:nvSpPr>
        <p:spPr>
          <a:xfrm>
            <a:off x="1077232" y="5889490"/>
            <a:ext cx="8121953" cy="792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 name="Gruppo 7">
            <a:extLst>
              <a:ext uri="{FF2B5EF4-FFF2-40B4-BE49-F238E27FC236}">
                <a16:creationId xmlns:a16="http://schemas.microsoft.com/office/drawing/2014/main" id="{FF81D4B0-6B6B-472B-99DD-799EE502FBEC}"/>
              </a:ext>
            </a:extLst>
          </p:cNvPr>
          <p:cNvGrpSpPr/>
          <p:nvPr/>
        </p:nvGrpSpPr>
        <p:grpSpPr>
          <a:xfrm>
            <a:off x="1928056" y="2100123"/>
            <a:ext cx="7020001" cy="4628922"/>
            <a:chOff x="395536" y="2001"/>
            <a:chExt cx="8352928" cy="5988647"/>
          </a:xfrm>
        </p:grpSpPr>
        <p:pic>
          <p:nvPicPr>
            <p:cNvPr id="9" name="Picture 2">
              <a:extLst>
                <a:ext uri="{FF2B5EF4-FFF2-40B4-BE49-F238E27FC236}">
                  <a16:creationId xmlns:a16="http://schemas.microsoft.com/office/drawing/2014/main" id="{98D514FE-F851-4C8A-9158-33461699A700}"/>
                </a:ext>
              </a:extLst>
            </p:cNvPr>
            <p:cNvPicPr>
              <a:picLocks noChangeAspect="1" noChangeArrowheads="1"/>
            </p:cNvPicPr>
            <p:nvPr/>
          </p:nvPicPr>
          <p:blipFill>
            <a:blip r:embed="rId3" cstate="print"/>
            <a:srcRect/>
            <a:stretch>
              <a:fillRect/>
            </a:stretch>
          </p:blipFill>
          <p:spPr bwMode="auto">
            <a:xfrm>
              <a:off x="1145931" y="299316"/>
              <a:ext cx="6858000" cy="5691332"/>
            </a:xfrm>
            <a:prstGeom prst="rect">
              <a:avLst/>
            </a:prstGeom>
            <a:noFill/>
            <a:ln w="9525">
              <a:noFill/>
              <a:miter lim="800000"/>
              <a:headEnd/>
              <a:tailEnd/>
            </a:ln>
          </p:spPr>
        </p:pic>
        <p:sp>
          <p:nvSpPr>
            <p:cNvPr id="10" name="TextBox 2">
              <a:extLst>
                <a:ext uri="{FF2B5EF4-FFF2-40B4-BE49-F238E27FC236}">
                  <a16:creationId xmlns:a16="http://schemas.microsoft.com/office/drawing/2014/main" id="{D28DBEDF-8605-4003-A7A7-C0D51977E15D}"/>
                </a:ext>
              </a:extLst>
            </p:cNvPr>
            <p:cNvSpPr txBox="1"/>
            <p:nvPr/>
          </p:nvSpPr>
          <p:spPr>
            <a:xfrm>
              <a:off x="395536" y="2001"/>
              <a:ext cx="8352928" cy="5847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347" tIns="45673" rIns="91347" bIns="45673" rtlCol="0" anchor="ctr">
              <a:noAutofit/>
            </a:bodyPr>
            <a:lstStyle>
              <a:lvl1pPr algn="ctr" defTabSz="456739">
                <a:spcBef>
                  <a:spcPct val="0"/>
                </a:spcBef>
                <a:buNone/>
                <a:defRPr sz="3200" b="1">
                  <a:latin typeface="Trebuchet MS" pitchFamily="34" charset="0"/>
                  <a:ea typeface="+mj-ea"/>
                  <a:cs typeface="+mj-cs"/>
                </a:defRPr>
              </a:lvl1pPr>
            </a:lstStyle>
            <a:p>
              <a:pPr>
                <a:defRPr/>
              </a:pPr>
              <a:endParaRPr lang="en-GB" kern="0" dirty="0">
                <a:solidFill>
                  <a:prstClr val="black"/>
                </a:solidFill>
                <a:cs typeface="Times New Roman"/>
              </a:endParaRPr>
            </a:p>
          </p:txBody>
        </p:sp>
        <p:sp>
          <p:nvSpPr>
            <p:cNvPr id="14" name="Trapezio 13">
              <a:extLst>
                <a:ext uri="{FF2B5EF4-FFF2-40B4-BE49-F238E27FC236}">
                  <a16:creationId xmlns:a16="http://schemas.microsoft.com/office/drawing/2014/main" id="{4265CA65-ABF6-4E85-BA13-042628845B23}"/>
                </a:ext>
              </a:extLst>
            </p:cNvPr>
            <p:cNvSpPr/>
            <p:nvPr/>
          </p:nvSpPr>
          <p:spPr>
            <a:xfrm rot="10800000">
              <a:off x="3502029" y="3573007"/>
              <a:ext cx="1862058" cy="216032"/>
            </a:xfrm>
            <a:prstGeom prst="trapezoid">
              <a:avLst/>
            </a:prstGeom>
            <a:solidFill>
              <a:srgbClr val="92D050"/>
            </a:solidFill>
            <a:ln w="25400" cap="flat" cmpd="sng" algn="ctr">
              <a:noFill/>
              <a:prstDash val="solid"/>
            </a:ln>
            <a:effectLst/>
          </p:spPr>
          <p:txBody>
            <a:bodyPr rtlCol="0" anchor="ctr"/>
            <a:lstStyle/>
            <a:p>
              <a:pPr algn="ctr" defTabSz="912258">
                <a:defRPr/>
              </a:pPr>
              <a:endParaRPr lang="it-IT" kern="0" dirty="0">
                <a:solidFill>
                  <a:prstClr val="white"/>
                </a:solidFill>
                <a:cs typeface="Helvetica"/>
              </a:endParaRPr>
            </a:p>
          </p:txBody>
        </p:sp>
        <p:sp>
          <p:nvSpPr>
            <p:cNvPr id="15" name="CasellaDiTesto 14">
              <a:extLst>
                <a:ext uri="{FF2B5EF4-FFF2-40B4-BE49-F238E27FC236}">
                  <a16:creationId xmlns:a16="http://schemas.microsoft.com/office/drawing/2014/main" id="{E938DDA3-0992-452A-BF5C-C2B1804883F2}"/>
                </a:ext>
              </a:extLst>
            </p:cNvPr>
            <p:cNvSpPr txBox="1"/>
            <p:nvPr/>
          </p:nvSpPr>
          <p:spPr>
            <a:xfrm>
              <a:off x="3466156" y="3529893"/>
              <a:ext cx="2322397" cy="306447"/>
            </a:xfrm>
            <a:prstGeom prst="rect">
              <a:avLst/>
            </a:prstGeom>
            <a:noFill/>
          </p:spPr>
          <p:txBody>
            <a:bodyPr wrap="square" rtlCol="0">
              <a:spAutoFit/>
            </a:bodyPr>
            <a:lstStyle/>
            <a:p>
              <a:pPr defTabSz="912258">
                <a:defRPr/>
              </a:pPr>
              <a:r>
                <a:rPr lang="it-IT" sz="1050" b="1" kern="0" dirty="0">
                  <a:solidFill>
                    <a:prstClr val="white"/>
                  </a:solidFill>
                  <a:cs typeface="Helvetica"/>
                </a:rPr>
                <a:t>Science with/of </a:t>
              </a:r>
              <a:r>
                <a:rPr lang="it-IT" sz="1050" b="1" kern="0" dirty="0" err="1">
                  <a:solidFill>
                    <a:prstClr val="white"/>
                  </a:solidFill>
                  <a:cs typeface="Helvetica"/>
                </a:rPr>
                <a:t>Patient</a:t>
              </a:r>
              <a:r>
                <a:rPr lang="it-IT" sz="1050" b="1" kern="0" dirty="0">
                  <a:solidFill>
                    <a:prstClr val="white"/>
                  </a:solidFill>
                  <a:cs typeface="Helvetica"/>
                </a:rPr>
                <a:t> Input</a:t>
              </a:r>
            </a:p>
          </p:txBody>
        </p:sp>
      </p:grpSp>
      <p:sp>
        <p:nvSpPr>
          <p:cNvPr id="2" name="Titel 1">
            <a:extLst>
              <a:ext uri="{FF2B5EF4-FFF2-40B4-BE49-F238E27FC236}">
                <a16:creationId xmlns:a16="http://schemas.microsoft.com/office/drawing/2014/main" id="{0E514735-6BD6-4EB3-A543-38F3AB90ACC2}"/>
              </a:ext>
            </a:extLst>
          </p:cNvPr>
          <p:cNvSpPr>
            <a:spLocks noGrp="1"/>
          </p:cNvSpPr>
          <p:nvPr>
            <p:ph type="title"/>
          </p:nvPr>
        </p:nvSpPr>
        <p:spPr>
          <a:xfrm>
            <a:off x="1260000" y="1505340"/>
            <a:ext cx="9701783" cy="1344539"/>
          </a:xfrm>
        </p:spPr>
        <p:txBody>
          <a:bodyPr/>
          <a:lstStyle/>
          <a:p>
            <a:r>
              <a:rPr lang="nl-NL" dirty="0"/>
              <a:t>THE FUTURE OF PATIENTS:</a:t>
            </a:r>
            <a:br>
              <a:rPr lang="nl-NL" dirty="0"/>
            </a:br>
            <a:r>
              <a:rPr lang="nl-NL" sz="3200" dirty="0"/>
              <a:t>“EMPOWERING </a:t>
            </a:r>
            <a:r>
              <a:rPr lang="nl-NL" sz="3200" dirty="0" smtClean="0"/>
              <a:t>EXPERIENTIAL </a:t>
            </a:r>
            <a:r>
              <a:rPr lang="nl-NL" sz="3200" dirty="0"/>
              <a:t>KNOWLEDGE”</a:t>
            </a:r>
            <a:endParaRPr lang="nl-BE" sz="3200" dirty="0"/>
          </a:p>
        </p:txBody>
      </p:sp>
      <p:sp>
        <p:nvSpPr>
          <p:cNvPr id="12" name="CasellaDiTesto 17">
            <a:extLst>
              <a:ext uri="{FF2B5EF4-FFF2-40B4-BE49-F238E27FC236}">
                <a16:creationId xmlns:a16="http://schemas.microsoft.com/office/drawing/2014/main" id="{503FD60F-177D-4D11-A7A8-82026226A320}"/>
              </a:ext>
            </a:extLst>
          </p:cNvPr>
          <p:cNvSpPr txBox="1"/>
          <p:nvPr/>
        </p:nvSpPr>
        <p:spPr>
          <a:xfrm flipH="1">
            <a:off x="1230217" y="6457797"/>
            <a:ext cx="10938034" cy="307777"/>
          </a:xfrm>
          <a:prstGeom prst="rect">
            <a:avLst/>
          </a:prstGeom>
          <a:noFill/>
        </p:spPr>
        <p:txBody>
          <a:bodyPr wrap="square" rtlCol="0">
            <a:spAutoFit/>
          </a:bodyPr>
          <a:lstStyle/>
          <a:p>
            <a:pPr algn="r"/>
            <a:r>
              <a:rPr lang="en-US" sz="1400" dirty="0">
                <a:solidFill>
                  <a:srgbClr val="203864"/>
                </a:solidFill>
              </a:rPr>
              <a:t>(</a:t>
            </a:r>
            <a:r>
              <a:rPr lang="en-GB" sz="1400" dirty="0">
                <a:solidFill>
                  <a:srgbClr val="203864"/>
                </a:solidFill>
              </a:rPr>
              <a:t>Adapted from David </a:t>
            </a:r>
            <a:r>
              <a:rPr lang="en-GB" sz="1400" dirty="0" err="1">
                <a:solidFill>
                  <a:srgbClr val="203864"/>
                </a:solidFill>
              </a:rPr>
              <a:t>Somekh</a:t>
            </a:r>
            <a:r>
              <a:rPr lang="en-GB" sz="1400" dirty="0">
                <a:solidFill>
                  <a:srgbClr val="203864"/>
                </a:solidFill>
              </a:rPr>
              <a:t> , European Health Management Association, 2016</a:t>
            </a:r>
          </a:p>
        </p:txBody>
      </p:sp>
    </p:spTree>
    <p:extLst>
      <p:ext uri="{BB962C8B-B14F-4D97-AF65-F5344CB8AC3E}">
        <p14:creationId xmlns:p14="http://schemas.microsoft.com/office/powerpoint/2010/main" val="380380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3DB3D-1711-4967-A1A1-30781D636D7A}"/>
              </a:ext>
            </a:extLst>
          </p:cNvPr>
          <p:cNvSpPr>
            <a:spLocks noGrp="1"/>
          </p:cNvSpPr>
          <p:nvPr>
            <p:ph type="title"/>
          </p:nvPr>
        </p:nvSpPr>
        <p:spPr>
          <a:xfrm>
            <a:off x="1077120" y="1552322"/>
            <a:ext cx="9701783" cy="1344539"/>
          </a:xfrm>
        </p:spPr>
        <p:txBody>
          <a:bodyPr>
            <a:normAutofit fontScale="90000"/>
          </a:bodyPr>
          <a:lstStyle/>
          <a:p>
            <a:r>
              <a:rPr lang="nl-NL" dirty="0"/>
              <a:t>MULTI-STAKEHOLDER MEETING – LERICI, JULY 2018</a:t>
            </a:r>
            <a:br>
              <a:rPr lang="nl-NL" dirty="0"/>
            </a:br>
            <a:r>
              <a:rPr lang="nl-NL" dirty="0"/>
              <a:t>HIGH LEVEL OUTCOME</a:t>
            </a:r>
            <a:endParaRPr lang="nl-BE" dirty="0"/>
          </a:p>
        </p:txBody>
      </p:sp>
      <p:sp>
        <p:nvSpPr>
          <p:cNvPr id="3" name="Tijdelijke aanduiding voor inhoud 2">
            <a:extLst>
              <a:ext uri="{FF2B5EF4-FFF2-40B4-BE49-F238E27FC236}">
                <a16:creationId xmlns:a16="http://schemas.microsoft.com/office/drawing/2014/main" id="{166409B7-E10D-4655-9E65-D1775C0E40B6}"/>
              </a:ext>
            </a:extLst>
          </p:cNvPr>
          <p:cNvSpPr>
            <a:spLocks noGrp="1"/>
          </p:cNvSpPr>
          <p:nvPr>
            <p:ph idx="1"/>
          </p:nvPr>
        </p:nvSpPr>
        <p:spPr>
          <a:xfrm>
            <a:off x="1077119" y="3131292"/>
            <a:ext cx="9701783" cy="3505046"/>
          </a:xfrm>
        </p:spPr>
        <p:txBody>
          <a:bodyPr>
            <a:normAutofit/>
          </a:bodyPr>
          <a:lstStyle/>
          <a:p>
            <a:pPr algn="just">
              <a:spcAft>
                <a:spcPts val="1125"/>
              </a:spcAft>
              <a:defRPr/>
            </a:pPr>
            <a:r>
              <a:rPr lang="en-US" dirty="0"/>
              <a:t>Several global initiatives are defining and shaping this developing field</a:t>
            </a:r>
          </a:p>
          <a:p>
            <a:pPr algn="just">
              <a:spcAft>
                <a:spcPts val="1125"/>
              </a:spcAft>
              <a:defRPr/>
            </a:pPr>
            <a:r>
              <a:rPr lang="en-US" dirty="0"/>
              <a:t>However, despite differences in viewpoint, the different stakeholders agree that PRO and PROMs have not reached their full potential of delivering benefits to patients</a:t>
            </a:r>
          </a:p>
        </p:txBody>
      </p:sp>
    </p:spTree>
    <p:extLst>
      <p:ext uri="{BB962C8B-B14F-4D97-AF65-F5344CB8AC3E}">
        <p14:creationId xmlns:p14="http://schemas.microsoft.com/office/powerpoint/2010/main" val="3990666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7C0518E-2316-4C88-88D6-38600E154BC5}"/>
              </a:ext>
            </a:extLst>
          </p:cNvPr>
          <p:cNvSpPr/>
          <p:nvPr/>
        </p:nvSpPr>
        <p:spPr>
          <a:xfrm>
            <a:off x="1077232" y="5889490"/>
            <a:ext cx="8121953" cy="792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0E514735-6BD6-4EB3-A543-38F3AB90ACC2}"/>
              </a:ext>
            </a:extLst>
          </p:cNvPr>
          <p:cNvSpPr>
            <a:spLocks noGrp="1"/>
          </p:cNvSpPr>
          <p:nvPr>
            <p:ph type="title"/>
          </p:nvPr>
        </p:nvSpPr>
        <p:spPr>
          <a:xfrm>
            <a:off x="1260000" y="1505340"/>
            <a:ext cx="10074750" cy="1344539"/>
          </a:xfrm>
        </p:spPr>
        <p:txBody>
          <a:bodyPr/>
          <a:lstStyle/>
          <a:p>
            <a:r>
              <a:rPr lang="nl-NL" dirty="0"/>
              <a:t>STAKEHOLDERS ATTENDING LERICI MEETING, JULY 2018</a:t>
            </a:r>
            <a:endParaRPr lang="nl-BE" sz="3200" dirty="0"/>
          </a:p>
        </p:txBody>
      </p:sp>
      <p:grpSp>
        <p:nvGrpSpPr>
          <p:cNvPr id="4" name="Groep 3">
            <a:extLst>
              <a:ext uri="{FF2B5EF4-FFF2-40B4-BE49-F238E27FC236}">
                <a16:creationId xmlns:a16="http://schemas.microsoft.com/office/drawing/2014/main" id="{4432012F-B449-41B0-8989-72B164E58AD2}"/>
              </a:ext>
            </a:extLst>
          </p:cNvPr>
          <p:cNvGrpSpPr/>
          <p:nvPr/>
        </p:nvGrpSpPr>
        <p:grpSpPr>
          <a:xfrm>
            <a:off x="5031198" y="2575861"/>
            <a:ext cx="1484313" cy="1598770"/>
            <a:chOff x="8258830" y="1994476"/>
            <a:chExt cx="1747506" cy="2008628"/>
          </a:xfrm>
        </p:grpSpPr>
        <p:sp>
          <p:nvSpPr>
            <p:cNvPr id="27" name="Esagono 17">
              <a:extLst>
                <a:ext uri="{FF2B5EF4-FFF2-40B4-BE49-F238E27FC236}">
                  <a16:creationId xmlns:a16="http://schemas.microsoft.com/office/drawing/2014/main" id="{46B07D1C-8771-4A85-992E-D97DA328974A}"/>
                </a:ext>
              </a:extLst>
            </p:cNvPr>
            <p:cNvSpPr/>
            <p:nvPr/>
          </p:nvSpPr>
          <p:spPr>
            <a:xfrm rot="5400000">
              <a:off x="8128269" y="2125037"/>
              <a:ext cx="2008628" cy="1747506"/>
            </a:xfrm>
            <a:prstGeom prst="hexagon">
              <a:avLst>
                <a:gd name="adj" fmla="val 25000"/>
                <a:gd name="vf" fmla="val 115470"/>
              </a:avLst>
            </a:prstGeom>
            <a:solidFill>
              <a:srgbClr val="CA4E19"/>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Esagono 4">
              <a:extLst>
                <a:ext uri="{FF2B5EF4-FFF2-40B4-BE49-F238E27FC236}">
                  <a16:creationId xmlns:a16="http://schemas.microsoft.com/office/drawing/2014/main" id="{70A30369-166D-40E9-8D9B-24A20BCB4BBC}"/>
                </a:ext>
              </a:extLst>
            </p:cNvPr>
            <p:cNvSpPr txBox="1"/>
            <p:nvPr/>
          </p:nvSpPr>
          <p:spPr>
            <a:xfrm>
              <a:off x="8258830" y="2330118"/>
              <a:ext cx="1721491"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400" b="1" kern="1200" dirty="0">
                  <a:solidFill>
                    <a:schemeClr val="bg1"/>
                  </a:solidFill>
                </a:rPr>
                <a:t>MS Organizations</a:t>
              </a:r>
            </a:p>
          </p:txBody>
        </p:sp>
      </p:grpSp>
      <p:grpSp>
        <p:nvGrpSpPr>
          <p:cNvPr id="33" name="Groep 32">
            <a:extLst>
              <a:ext uri="{FF2B5EF4-FFF2-40B4-BE49-F238E27FC236}">
                <a16:creationId xmlns:a16="http://schemas.microsoft.com/office/drawing/2014/main" id="{A6F9F2E2-1201-4D46-9DCD-1F201DAA3595}"/>
              </a:ext>
            </a:extLst>
          </p:cNvPr>
          <p:cNvGrpSpPr/>
          <p:nvPr/>
        </p:nvGrpSpPr>
        <p:grpSpPr>
          <a:xfrm>
            <a:off x="5009100" y="5240569"/>
            <a:ext cx="1484313" cy="1598770"/>
            <a:chOff x="8232813" y="5342304"/>
            <a:chExt cx="1747506" cy="2008628"/>
          </a:xfrm>
        </p:grpSpPr>
        <p:sp>
          <p:nvSpPr>
            <p:cNvPr id="25" name="Esagono 15">
              <a:extLst>
                <a:ext uri="{FF2B5EF4-FFF2-40B4-BE49-F238E27FC236}">
                  <a16:creationId xmlns:a16="http://schemas.microsoft.com/office/drawing/2014/main" id="{609F6A54-370A-402A-B257-9B89AED5CC51}"/>
                </a:ext>
              </a:extLst>
            </p:cNvPr>
            <p:cNvSpPr/>
            <p:nvPr/>
          </p:nvSpPr>
          <p:spPr>
            <a:xfrm rot="5400000">
              <a:off x="8102252" y="5472865"/>
              <a:ext cx="2008628" cy="1747506"/>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6" name="Esagono 6">
              <a:extLst>
                <a:ext uri="{FF2B5EF4-FFF2-40B4-BE49-F238E27FC236}">
                  <a16:creationId xmlns:a16="http://schemas.microsoft.com/office/drawing/2014/main" id="{7014F9E2-822D-490E-93C4-F8739067A2CA}"/>
                </a:ext>
              </a:extLst>
            </p:cNvPr>
            <p:cNvSpPr txBox="1"/>
            <p:nvPr/>
          </p:nvSpPr>
          <p:spPr>
            <a:xfrm>
              <a:off x="8504012" y="5579873"/>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400" b="1" kern="1200" dirty="0" err="1"/>
                <a:t>Industry</a:t>
              </a:r>
              <a:endParaRPr lang="it-IT" sz="1400" b="1" kern="1200" dirty="0"/>
            </a:p>
          </p:txBody>
        </p:sp>
      </p:grpSp>
      <p:grpSp>
        <p:nvGrpSpPr>
          <p:cNvPr id="32" name="Groep 31">
            <a:extLst>
              <a:ext uri="{FF2B5EF4-FFF2-40B4-BE49-F238E27FC236}">
                <a16:creationId xmlns:a16="http://schemas.microsoft.com/office/drawing/2014/main" id="{5AAFBEB8-3489-448C-A1D0-6DB3C928AD76}"/>
              </a:ext>
            </a:extLst>
          </p:cNvPr>
          <p:cNvGrpSpPr/>
          <p:nvPr/>
        </p:nvGrpSpPr>
        <p:grpSpPr>
          <a:xfrm>
            <a:off x="5810092" y="3911961"/>
            <a:ext cx="1484314" cy="1598770"/>
            <a:chOff x="9175834" y="3673097"/>
            <a:chExt cx="1747507" cy="2008628"/>
          </a:xfrm>
        </p:grpSpPr>
        <p:sp>
          <p:nvSpPr>
            <p:cNvPr id="23" name="Esagono 11">
              <a:extLst>
                <a:ext uri="{FF2B5EF4-FFF2-40B4-BE49-F238E27FC236}">
                  <a16:creationId xmlns:a16="http://schemas.microsoft.com/office/drawing/2014/main" id="{FA4B6840-FBE5-4AF5-B213-FD85FA0A32D8}"/>
                </a:ext>
              </a:extLst>
            </p:cNvPr>
            <p:cNvSpPr/>
            <p:nvPr/>
          </p:nvSpPr>
          <p:spPr>
            <a:xfrm rot="5400000">
              <a:off x="9045274" y="3803658"/>
              <a:ext cx="2008628" cy="1747506"/>
            </a:xfrm>
            <a:prstGeom prst="hexagon">
              <a:avLst>
                <a:gd name="adj" fmla="val 25000"/>
                <a:gd name="vf" fmla="val 11547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4" name="Esagono 10">
              <a:extLst>
                <a:ext uri="{FF2B5EF4-FFF2-40B4-BE49-F238E27FC236}">
                  <a16:creationId xmlns:a16="http://schemas.microsoft.com/office/drawing/2014/main" id="{94DBB5A4-3B30-40CD-9047-ECE87DB031D0}"/>
                </a:ext>
              </a:extLst>
            </p:cNvPr>
            <p:cNvSpPr txBox="1"/>
            <p:nvPr/>
          </p:nvSpPr>
          <p:spPr>
            <a:xfrm>
              <a:off x="9175834" y="3986109"/>
              <a:ext cx="1721491"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400" b="1" kern="1200" dirty="0"/>
                <a:t>Academia</a:t>
              </a:r>
            </a:p>
          </p:txBody>
        </p:sp>
      </p:grpSp>
      <p:grpSp>
        <p:nvGrpSpPr>
          <p:cNvPr id="6" name="Groep 5">
            <a:extLst>
              <a:ext uri="{FF2B5EF4-FFF2-40B4-BE49-F238E27FC236}">
                <a16:creationId xmlns:a16="http://schemas.microsoft.com/office/drawing/2014/main" id="{33783478-941C-4DC8-9515-B5854459C2C2}"/>
              </a:ext>
            </a:extLst>
          </p:cNvPr>
          <p:cNvGrpSpPr/>
          <p:nvPr/>
        </p:nvGrpSpPr>
        <p:grpSpPr>
          <a:xfrm>
            <a:off x="4208106" y="3900905"/>
            <a:ext cx="1484313" cy="1598770"/>
            <a:chOff x="7289790" y="3659206"/>
            <a:chExt cx="1747506" cy="2008628"/>
          </a:xfrm>
        </p:grpSpPr>
        <p:grpSp>
          <p:nvGrpSpPr>
            <p:cNvPr id="19" name="Gruppo 9">
              <a:extLst>
                <a:ext uri="{FF2B5EF4-FFF2-40B4-BE49-F238E27FC236}">
                  <a16:creationId xmlns:a16="http://schemas.microsoft.com/office/drawing/2014/main" id="{8E08C403-F958-404E-AC54-0B3DCB83A19E}"/>
                </a:ext>
              </a:extLst>
            </p:cNvPr>
            <p:cNvGrpSpPr/>
            <p:nvPr/>
          </p:nvGrpSpPr>
          <p:grpSpPr>
            <a:xfrm>
              <a:off x="7289790" y="3659206"/>
              <a:ext cx="1747506" cy="2008628"/>
              <a:chOff x="4577405" y="1705019"/>
              <a:chExt cx="1747506" cy="2008628"/>
            </a:xfrm>
          </p:grpSpPr>
          <p:sp>
            <p:nvSpPr>
              <p:cNvPr id="21" name="Esagono 13">
                <a:extLst>
                  <a:ext uri="{FF2B5EF4-FFF2-40B4-BE49-F238E27FC236}">
                    <a16:creationId xmlns:a16="http://schemas.microsoft.com/office/drawing/2014/main" id="{AA434992-F717-49FD-832C-2A9E405BEC73}"/>
                  </a:ext>
                </a:extLst>
              </p:cNvPr>
              <p:cNvSpPr/>
              <p:nvPr/>
            </p:nvSpPr>
            <p:spPr>
              <a:xfrm rot="5400000">
                <a:off x="4446844" y="1835580"/>
                <a:ext cx="2008628" cy="1747506"/>
              </a:xfrm>
              <a:prstGeom prst="hexagon">
                <a:avLst>
                  <a:gd name="adj" fmla="val 25000"/>
                  <a:gd name="vf" fmla="val 11547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Esagono 8">
                <a:extLst>
                  <a:ext uri="{FF2B5EF4-FFF2-40B4-BE49-F238E27FC236}">
                    <a16:creationId xmlns:a16="http://schemas.microsoft.com/office/drawing/2014/main" id="{735EA1E0-2784-4BD9-84EA-B6E92C9B9BE8}"/>
                  </a:ext>
                </a:extLst>
              </p:cNvPr>
              <p:cNvSpPr txBox="1"/>
              <p:nvPr/>
            </p:nvSpPr>
            <p:spPr>
              <a:xfrm>
                <a:off x="4849725" y="2018030"/>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it-IT" sz="3600" kern="1200"/>
              </a:p>
            </p:txBody>
          </p:sp>
        </p:grpSp>
        <p:sp>
          <p:nvSpPr>
            <p:cNvPr id="20" name="CasellaDiTesto 5">
              <a:extLst>
                <a:ext uri="{FF2B5EF4-FFF2-40B4-BE49-F238E27FC236}">
                  <a16:creationId xmlns:a16="http://schemas.microsoft.com/office/drawing/2014/main" id="{88759C72-4946-480D-AF70-69C781140042}"/>
                </a:ext>
              </a:extLst>
            </p:cNvPr>
            <p:cNvSpPr txBox="1"/>
            <p:nvPr/>
          </p:nvSpPr>
          <p:spPr>
            <a:xfrm>
              <a:off x="7620213" y="4331426"/>
              <a:ext cx="1225199" cy="657352"/>
            </a:xfrm>
            <a:prstGeom prst="rect">
              <a:avLst/>
            </a:prstGeom>
            <a:noFill/>
          </p:spPr>
          <p:txBody>
            <a:bodyPr wrap="none" rtlCol="0">
              <a:spAutoFit/>
            </a:bodyPr>
            <a:lstStyle/>
            <a:p>
              <a:pPr algn="ctr"/>
              <a:r>
                <a:rPr lang="en-GB" sz="1400" b="1" dirty="0">
                  <a:solidFill>
                    <a:schemeClr val="bg1">
                      <a:lumMod val="95000"/>
                    </a:schemeClr>
                  </a:solidFill>
                </a:rPr>
                <a:t>Care </a:t>
              </a:r>
            </a:p>
            <a:p>
              <a:pPr algn="ctr"/>
              <a:r>
                <a:rPr lang="en-GB" sz="1400" b="1" dirty="0">
                  <a:solidFill>
                    <a:schemeClr val="bg1">
                      <a:lumMod val="95000"/>
                    </a:schemeClr>
                  </a:solidFill>
                </a:rPr>
                <a:t>providers </a:t>
              </a:r>
              <a:endParaRPr lang="it-IT" sz="1400" dirty="0">
                <a:solidFill>
                  <a:schemeClr val="bg1">
                    <a:lumMod val="95000"/>
                  </a:schemeClr>
                </a:solidFill>
              </a:endParaRPr>
            </a:p>
          </p:txBody>
        </p:sp>
      </p:grpSp>
      <p:grpSp>
        <p:nvGrpSpPr>
          <p:cNvPr id="5" name="Groep 4">
            <a:extLst>
              <a:ext uri="{FF2B5EF4-FFF2-40B4-BE49-F238E27FC236}">
                <a16:creationId xmlns:a16="http://schemas.microsoft.com/office/drawing/2014/main" id="{6CF466B2-4E28-4656-B9AE-C6DBF2AD6DEC}"/>
              </a:ext>
            </a:extLst>
          </p:cNvPr>
          <p:cNvGrpSpPr/>
          <p:nvPr/>
        </p:nvGrpSpPr>
        <p:grpSpPr>
          <a:xfrm>
            <a:off x="6605779" y="2588623"/>
            <a:ext cx="1491074" cy="1598770"/>
            <a:chOff x="10101623" y="1975341"/>
            <a:chExt cx="1755466" cy="2008628"/>
          </a:xfrm>
        </p:grpSpPr>
        <p:sp>
          <p:nvSpPr>
            <p:cNvPr id="30" name="Esagono 23">
              <a:extLst>
                <a:ext uri="{FF2B5EF4-FFF2-40B4-BE49-F238E27FC236}">
                  <a16:creationId xmlns:a16="http://schemas.microsoft.com/office/drawing/2014/main" id="{BAF9B200-8620-4E1D-835B-C29641FAE8D8}"/>
                </a:ext>
              </a:extLst>
            </p:cNvPr>
            <p:cNvSpPr/>
            <p:nvPr/>
          </p:nvSpPr>
          <p:spPr>
            <a:xfrm rot="5400000">
              <a:off x="9971062" y="2105902"/>
              <a:ext cx="2008628" cy="1747506"/>
            </a:xfrm>
            <a:prstGeom prst="hexagon">
              <a:avLst>
                <a:gd name="adj" fmla="val 25000"/>
                <a:gd name="vf" fmla="val 115470"/>
              </a:avLst>
            </a:prstGeom>
            <a:solidFill>
              <a:srgbClr val="263673">
                <a:alpha val="75000"/>
              </a:srgb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Rettangolo 21">
              <a:extLst>
                <a:ext uri="{FF2B5EF4-FFF2-40B4-BE49-F238E27FC236}">
                  <a16:creationId xmlns:a16="http://schemas.microsoft.com/office/drawing/2014/main" id="{E662E67A-2BB4-4E40-8071-04698A59EC5D}"/>
                </a:ext>
              </a:extLst>
            </p:cNvPr>
            <p:cNvSpPr/>
            <p:nvPr/>
          </p:nvSpPr>
          <p:spPr>
            <a:xfrm>
              <a:off x="10101623" y="2504802"/>
              <a:ext cx="1755466" cy="928027"/>
            </a:xfrm>
            <a:prstGeom prst="rect">
              <a:avLst/>
            </a:prstGeom>
          </p:spPr>
          <p:txBody>
            <a:bodyPr wrap="square">
              <a:spAutoFit/>
            </a:bodyPr>
            <a:lstStyle/>
            <a:p>
              <a:pPr algn="ctr"/>
              <a:r>
                <a:rPr lang="en-GB" sz="1400" b="1" dirty="0">
                  <a:solidFill>
                    <a:schemeClr val="bg1">
                      <a:lumMod val="95000"/>
                    </a:schemeClr>
                  </a:solidFill>
                  <a:latin typeface="+mj-lt"/>
                  <a:ea typeface="Calibri" panose="020F0502020204030204" pitchFamily="34" charset="0"/>
                  <a:cs typeface="Times New Roman" panose="02020603050405020304" pitchFamily="18" charset="0"/>
                </a:rPr>
                <a:t>Research and education organizations </a:t>
              </a:r>
              <a:endParaRPr lang="it-IT" sz="1400" dirty="0">
                <a:solidFill>
                  <a:schemeClr val="bg1">
                    <a:lumMod val="95000"/>
                  </a:schemeClr>
                </a:solidFill>
                <a:latin typeface="+mj-lt"/>
              </a:endParaRPr>
            </a:p>
          </p:txBody>
        </p:sp>
      </p:grpSp>
    </p:spTree>
    <p:extLst>
      <p:ext uri="{BB962C8B-B14F-4D97-AF65-F5344CB8AC3E}">
        <p14:creationId xmlns:p14="http://schemas.microsoft.com/office/powerpoint/2010/main" val="2260945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3DB3D-1711-4967-A1A1-30781D636D7A}"/>
              </a:ext>
            </a:extLst>
          </p:cNvPr>
          <p:cNvSpPr>
            <a:spLocks noGrp="1"/>
          </p:cNvSpPr>
          <p:nvPr>
            <p:ph type="title"/>
          </p:nvPr>
        </p:nvSpPr>
        <p:spPr>
          <a:xfrm>
            <a:off x="1077120" y="1552322"/>
            <a:ext cx="9701783" cy="1344539"/>
          </a:xfrm>
        </p:spPr>
        <p:txBody>
          <a:bodyPr>
            <a:normAutofit fontScale="90000"/>
          </a:bodyPr>
          <a:lstStyle/>
          <a:p>
            <a:pPr lvl="0"/>
            <a:r>
              <a:rPr lang="nl-NL" dirty="0"/>
              <a:t>MULTI-STAKEHOLDER MEETING – LERICI, JULY 2018</a:t>
            </a:r>
            <a:br>
              <a:rPr lang="nl-NL" dirty="0"/>
            </a:br>
            <a:r>
              <a:rPr lang="en-US" dirty="0"/>
              <a:t>RESEARCH, VALIDATION AND DEVELOPMENT:</a:t>
            </a:r>
            <a:br>
              <a:rPr lang="en-US" dirty="0"/>
            </a:br>
            <a:r>
              <a:rPr lang="en-US" dirty="0"/>
              <a:t>STRATEGIC OBJECTIVES  </a:t>
            </a:r>
            <a:r>
              <a:rPr lang="en-US" b="1" kern="0" dirty="0">
                <a:latin typeface="Calibri" panose="020F0502020204030204" pitchFamily="34" charset="0"/>
                <a:cs typeface="Calibri" panose="020F0502020204030204" pitchFamily="34" charset="0"/>
              </a:rPr>
              <a:t/>
            </a:r>
            <a:br>
              <a:rPr lang="en-US" b="1" kern="0" dirty="0">
                <a:latin typeface="Calibri" panose="020F0502020204030204" pitchFamily="34" charset="0"/>
                <a:cs typeface="Calibri" panose="020F0502020204030204" pitchFamily="34" charset="0"/>
              </a:rPr>
            </a:br>
            <a:endParaRPr lang="nl-BE" dirty="0"/>
          </a:p>
        </p:txBody>
      </p:sp>
      <p:sp>
        <p:nvSpPr>
          <p:cNvPr id="3" name="Tijdelijke aanduiding voor inhoud 2">
            <a:extLst>
              <a:ext uri="{FF2B5EF4-FFF2-40B4-BE49-F238E27FC236}">
                <a16:creationId xmlns:a16="http://schemas.microsoft.com/office/drawing/2014/main" id="{166409B7-E10D-4655-9E65-D1775C0E40B6}"/>
              </a:ext>
            </a:extLst>
          </p:cNvPr>
          <p:cNvSpPr>
            <a:spLocks noGrp="1"/>
          </p:cNvSpPr>
          <p:nvPr>
            <p:ph idx="1"/>
          </p:nvPr>
        </p:nvSpPr>
        <p:spPr>
          <a:xfrm>
            <a:off x="1077119" y="3131292"/>
            <a:ext cx="9701783" cy="3505046"/>
          </a:xfrm>
        </p:spPr>
        <p:txBody>
          <a:bodyPr>
            <a:normAutofit/>
          </a:bodyPr>
          <a:lstStyle/>
          <a:p>
            <a:pPr algn="just"/>
            <a:r>
              <a:rPr lang="en-US" dirty="0"/>
              <a:t>To identify functional domains that matter most to people with MS that will lead to the prioritization of functional domains. This is particularly important for ensuring content validity</a:t>
            </a:r>
          </a:p>
          <a:p>
            <a:pPr algn="just"/>
            <a:r>
              <a:rPr lang="en-US" dirty="0"/>
              <a:t>To fill critical gaps in the knowledge base that are hindering progress toward the development of a clear roadmap for research needs and progress</a:t>
            </a:r>
          </a:p>
          <a:p>
            <a:pPr algn="just"/>
            <a:r>
              <a:rPr lang="en-US" dirty="0"/>
              <a:t> To research, validate and develop relevant PROMs</a:t>
            </a:r>
          </a:p>
        </p:txBody>
      </p:sp>
    </p:spTree>
    <p:extLst>
      <p:ext uri="{BB962C8B-B14F-4D97-AF65-F5344CB8AC3E}">
        <p14:creationId xmlns:p14="http://schemas.microsoft.com/office/powerpoint/2010/main" val="1383365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3DB3D-1711-4967-A1A1-30781D636D7A}"/>
              </a:ext>
            </a:extLst>
          </p:cNvPr>
          <p:cNvSpPr>
            <a:spLocks noGrp="1"/>
          </p:cNvSpPr>
          <p:nvPr>
            <p:ph type="title"/>
          </p:nvPr>
        </p:nvSpPr>
        <p:spPr>
          <a:xfrm>
            <a:off x="1077120" y="1552322"/>
            <a:ext cx="10082292" cy="1344539"/>
          </a:xfrm>
        </p:spPr>
        <p:txBody>
          <a:bodyPr>
            <a:normAutofit fontScale="90000"/>
          </a:bodyPr>
          <a:lstStyle/>
          <a:p>
            <a:pPr lvl="0"/>
            <a:r>
              <a:rPr lang="nl-NL" dirty="0"/>
              <a:t>MULTI-STAKEHOLDER MEETING – LERICI, JULY 2018</a:t>
            </a:r>
            <a:br>
              <a:rPr lang="nl-NL" dirty="0"/>
            </a:br>
            <a:r>
              <a:rPr lang="en-US" dirty="0"/>
              <a:t>CLINICAL MANAGEMENT: STRATEGIC OBJECTIVES  </a:t>
            </a:r>
            <a:r>
              <a:rPr lang="en-US" b="1" kern="0" dirty="0">
                <a:latin typeface="Calibri" panose="020F0502020204030204" pitchFamily="34" charset="0"/>
                <a:cs typeface="Calibri" panose="020F0502020204030204" pitchFamily="34" charset="0"/>
              </a:rPr>
              <a:t/>
            </a:r>
            <a:br>
              <a:rPr lang="en-US" b="1" kern="0" dirty="0">
                <a:latin typeface="Calibri" panose="020F0502020204030204" pitchFamily="34" charset="0"/>
                <a:cs typeface="Calibri" panose="020F0502020204030204" pitchFamily="34" charset="0"/>
              </a:rPr>
            </a:br>
            <a:endParaRPr lang="nl-BE" dirty="0"/>
          </a:p>
        </p:txBody>
      </p:sp>
      <p:sp>
        <p:nvSpPr>
          <p:cNvPr id="3" name="Tijdelijke aanduiding voor inhoud 2">
            <a:extLst>
              <a:ext uri="{FF2B5EF4-FFF2-40B4-BE49-F238E27FC236}">
                <a16:creationId xmlns:a16="http://schemas.microsoft.com/office/drawing/2014/main" id="{166409B7-E10D-4655-9E65-D1775C0E40B6}"/>
              </a:ext>
            </a:extLst>
          </p:cNvPr>
          <p:cNvSpPr>
            <a:spLocks noGrp="1"/>
          </p:cNvSpPr>
          <p:nvPr>
            <p:ph idx="1"/>
          </p:nvPr>
        </p:nvSpPr>
        <p:spPr>
          <a:xfrm>
            <a:off x="1077119" y="3131292"/>
            <a:ext cx="10147608" cy="3505046"/>
          </a:xfrm>
        </p:spPr>
        <p:txBody>
          <a:bodyPr>
            <a:normAutofit/>
          </a:bodyPr>
          <a:lstStyle/>
          <a:p>
            <a:pPr algn="just"/>
            <a:r>
              <a:rPr lang="en-US" dirty="0"/>
              <a:t>To identify current PROs and PROMs to be used in clinical care and collected in registries and advice relevant regulatory agencies and clinicians. </a:t>
            </a:r>
          </a:p>
          <a:p>
            <a:pPr algn="just"/>
            <a:r>
              <a:rPr lang="en-US" dirty="0"/>
              <a:t>Meet regulatory agencies position on PRO and PROMs (e.g. MSOAC EMA document) </a:t>
            </a:r>
          </a:p>
          <a:p>
            <a:pPr algn="just"/>
            <a:r>
              <a:rPr lang="en-US" dirty="0"/>
              <a:t>To promote, coordinate, implement and support initiatives aiming at validating and harmonizing PROs across cultures</a:t>
            </a:r>
          </a:p>
        </p:txBody>
      </p:sp>
    </p:spTree>
    <p:extLst>
      <p:ext uri="{BB962C8B-B14F-4D97-AF65-F5344CB8AC3E}">
        <p14:creationId xmlns:p14="http://schemas.microsoft.com/office/powerpoint/2010/main" val="2126662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3DB3D-1711-4967-A1A1-30781D636D7A}"/>
              </a:ext>
            </a:extLst>
          </p:cNvPr>
          <p:cNvSpPr>
            <a:spLocks noGrp="1"/>
          </p:cNvSpPr>
          <p:nvPr>
            <p:ph type="title"/>
          </p:nvPr>
        </p:nvSpPr>
        <p:spPr>
          <a:xfrm>
            <a:off x="1077120" y="1552322"/>
            <a:ext cx="10082292" cy="1344539"/>
          </a:xfrm>
        </p:spPr>
        <p:txBody>
          <a:bodyPr>
            <a:normAutofit fontScale="90000"/>
          </a:bodyPr>
          <a:lstStyle/>
          <a:p>
            <a:pPr lvl="0"/>
            <a:r>
              <a:rPr lang="nl-NL" dirty="0"/>
              <a:t>MULTI-STAKEHOLDER MEETING – LERICI, JULY 2018</a:t>
            </a:r>
            <a:br>
              <a:rPr lang="nl-NL" dirty="0"/>
            </a:br>
            <a:r>
              <a:rPr lang="en-US" dirty="0"/>
              <a:t>e-HEALTH: STRATEGIC OBJECTIVES  </a:t>
            </a:r>
            <a:r>
              <a:rPr lang="en-US" b="1" kern="0" dirty="0">
                <a:latin typeface="Calibri" panose="020F0502020204030204" pitchFamily="34" charset="0"/>
                <a:cs typeface="Calibri" panose="020F0502020204030204" pitchFamily="34" charset="0"/>
              </a:rPr>
              <a:t/>
            </a:r>
            <a:br>
              <a:rPr lang="en-US" b="1" kern="0" dirty="0">
                <a:latin typeface="Calibri" panose="020F0502020204030204" pitchFamily="34" charset="0"/>
                <a:cs typeface="Calibri" panose="020F0502020204030204" pitchFamily="34" charset="0"/>
              </a:rPr>
            </a:br>
            <a:endParaRPr lang="nl-BE" dirty="0"/>
          </a:p>
        </p:txBody>
      </p:sp>
      <p:sp>
        <p:nvSpPr>
          <p:cNvPr id="3" name="Tijdelijke aanduiding voor inhoud 2">
            <a:extLst>
              <a:ext uri="{FF2B5EF4-FFF2-40B4-BE49-F238E27FC236}">
                <a16:creationId xmlns:a16="http://schemas.microsoft.com/office/drawing/2014/main" id="{166409B7-E10D-4655-9E65-D1775C0E40B6}"/>
              </a:ext>
            </a:extLst>
          </p:cNvPr>
          <p:cNvSpPr>
            <a:spLocks noGrp="1"/>
          </p:cNvSpPr>
          <p:nvPr>
            <p:ph idx="1"/>
          </p:nvPr>
        </p:nvSpPr>
        <p:spPr>
          <a:xfrm>
            <a:off x="1077119" y="3131292"/>
            <a:ext cx="10147608" cy="3505046"/>
          </a:xfrm>
        </p:spPr>
        <p:txBody>
          <a:bodyPr>
            <a:normAutofit/>
          </a:bodyPr>
          <a:lstStyle/>
          <a:p>
            <a:pPr algn="just"/>
            <a:r>
              <a:rPr lang="en-US" dirty="0"/>
              <a:t>To establish current e-Health return of investment for all the stakeholders engaged</a:t>
            </a:r>
          </a:p>
          <a:p>
            <a:pPr algn="just"/>
            <a:endParaRPr lang="en-US" dirty="0"/>
          </a:p>
          <a:p>
            <a:pPr algn="just"/>
            <a:r>
              <a:rPr lang="en-US" dirty="0"/>
              <a:t>To enable the long-term benefits afforded to patients (active versus passive), clinicians and other stakeholders  by e-Health</a:t>
            </a:r>
          </a:p>
        </p:txBody>
      </p:sp>
    </p:spTree>
    <p:extLst>
      <p:ext uri="{BB962C8B-B14F-4D97-AF65-F5344CB8AC3E}">
        <p14:creationId xmlns:p14="http://schemas.microsoft.com/office/powerpoint/2010/main" val="394770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5C97145-0807-421D-9CFF-87751473F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a:extLst>
              <a:ext uri="{FF2B5EF4-FFF2-40B4-BE49-F238E27FC236}">
                <a16:creationId xmlns:a16="http://schemas.microsoft.com/office/drawing/2014/main" id="{B16FC4C7-B72C-444E-A467-041E57ACFB6E}"/>
              </a:ext>
            </a:extLst>
          </p:cNvPr>
          <p:cNvSpPr txBox="1"/>
          <p:nvPr/>
        </p:nvSpPr>
        <p:spPr>
          <a:xfrm>
            <a:off x="396240" y="1511221"/>
            <a:ext cx="11450320" cy="4062651"/>
          </a:xfrm>
          <a:prstGeom prst="rect">
            <a:avLst/>
          </a:prstGeom>
          <a:noFill/>
        </p:spPr>
        <p:txBody>
          <a:bodyPr wrap="square" rtlCol="0">
            <a:spAutoFit/>
          </a:bodyPr>
          <a:lstStyle/>
          <a:p>
            <a:pPr algn="ctr">
              <a:lnSpc>
                <a:spcPct val="200000"/>
              </a:lnSpc>
            </a:pPr>
            <a:r>
              <a:rPr lang="en-US" sz="4000" dirty="0">
                <a:solidFill>
                  <a:schemeClr val="bg1"/>
                </a:solidFill>
              </a:rPr>
              <a:t>#PROMS</a:t>
            </a:r>
          </a:p>
          <a:p>
            <a:pPr algn="ctr">
              <a:lnSpc>
                <a:spcPct val="200000"/>
              </a:lnSpc>
            </a:pPr>
            <a:r>
              <a:rPr lang="en-US" sz="4000" dirty="0">
                <a:solidFill>
                  <a:schemeClr val="bg1"/>
                </a:solidFill>
              </a:rPr>
              <a:t>#ECTRIMS2019 </a:t>
            </a:r>
          </a:p>
          <a:p>
            <a:pPr algn="ctr">
              <a:lnSpc>
                <a:spcPct val="200000"/>
              </a:lnSpc>
            </a:pPr>
            <a:r>
              <a:rPr lang="en-US" sz="4000" dirty="0">
                <a:solidFill>
                  <a:schemeClr val="bg1"/>
                </a:solidFill>
              </a:rPr>
              <a:t>#</a:t>
            </a:r>
            <a:r>
              <a:rPr lang="en-US" sz="4000" dirty="0" err="1">
                <a:solidFill>
                  <a:schemeClr val="bg1"/>
                </a:solidFill>
              </a:rPr>
              <a:t>MultipleSclerosis</a:t>
            </a:r>
            <a:endParaRPr lang="nl-BE" sz="4000" dirty="0">
              <a:solidFill>
                <a:schemeClr val="bg1"/>
              </a:solidFill>
            </a:endParaRPr>
          </a:p>
          <a:p>
            <a:endParaRPr lang="nl-BE" dirty="0"/>
          </a:p>
        </p:txBody>
      </p:sp>
    </p:spTree>
    <p:extLst>
      <p:ext uri="{BB962C8B-B14F-4D97-AF65-F5344CB8AC3E}">
        <p14:creationId xmlns:p14="http://schemas.microsoft.com/office/powerpoint/2010/main" val="4156859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3DB3D-1711-4967-A1A1-30781D636D7A}"/>
              </a:ext>
            </a:extLst>
          </p:cNvPr>
          <p:cNvSpPr>
            <a:spLocks noGrp="1"/>
          </p:cNvSpPr>
          <p:nvPr>
            <p:ph type="title"/>
          </p:nvPr>
        </p:nvSpPr>
        <p:spPr>
          <a:xfrm>
            <a:off x="1077120" y="1552322"/>
            <a:ext cx="10082292" cy="1344539"/>
          </a:xfrm>
        </p:spPr>
        <p:txBody>
          <a:bodyPr>
            <a:normAutofit fontScale="90000"/>
          </a:bodyPr>
          <a:lstStyle/>
          <a:p>
            <a:pPr lvl="0"/>
            <a:r>
              <a:rPr lang="nl-NL" dirty="0"/>
              <a:t>MULTI-STAKEHOLDER MEETING – LERICI, JULY 2018</a:t>
            </a:r>
            <a:br>
              <a:rPr lang="nl-NL" dirty="0"/>
            </a:br>
            <a:r>
              <a:rPr lang="en-US" dirty="0"/>
              <a:t>HEALTH CARE SYSTEM: STRATEGIC OBJECTIVES  </a:t>
            </a:r>
            <a:r>
              <a:rPr lang="en-US" b="1" kern="0" dirty="0">
                <a:latin typeface="Calibri" panose="020F0502020204030204" pitchFamily="34" charset="0"/>
                <a:cs typeface="Calibri" panose="020F0502020204030204" pitchFamily="34" charset="0"/>
              </a:rPr>
              <a:t/>
            </a:r>
            <a:br>
              <a:rPr lang="en-US" b="1" kern="0" dirty="0">
                <a:latin typeface="Calibri" panose="020F0502020204030204" pitchFamily="34" charset="0"/>
                <a:cs typeface="Calibri" panose="020F0502020204030204" pitchFamily="34" charset="0"/>
              </a:rPr>
            </a:br>
            <a:endParaRPr lang="nl-BE" dirty="0"/>
          </a:p>
        </p:txBody>
      </p:sp>
      <p:sp>
        <p:nvSpPr>
          <p:cNvPr id="3" name="Tijdelijke aanduiding voor inhoud 2">
            <a:extLst>
              <a:ext uri="{FF2B5EF4-FFF2-40B4-BE49-F238E27FC236}">
                <a16:creationId xmlns:a16="http://schemas.microsoft.com/office/drawing/2014/main" id="{166409B7-E10D-4655-9E65-D1775C0E40B6}"/>
              </a:ext>
            </a:extLst>
          </p:cNvPr>
          <p:cNvSpPr>
            <a:spLocks noGrp="1"/>
          </p:cNvSpPr>
          <p:nvPr>
            <p:ph idx="1"/>
          </p:nvPr>
        </p:nvSpPr>
        <p:spPr>
          <a:xfrm>
            <a:off x="1077119" y="3131292"/>
            <a:ext cx="10147608" cy="3505046"/>
          </a:xfrm>
        </p:spPr>
        <p:txBody>
          <a:bodyPr>
            <a:normAutofit/>
          </a:bodyPr>
          <a:lstStyle/>
          <a:p>
            <a:pPr algn="just"/>
            <a:r>
              <a:rPr lang="en-US" dirty="0"/>
              <a:t>To translate standardized data into a performance measure (PRO-PMs) that captures the results most important for improving long-term wellness. </a:t>
            </a:r>
          </a:p>
          <a:p>
            <a:pPr algn="just"/>
            <a:endParaRPr lang="en-US" dirty="0"/>
          </a:p>
          <a:p>
            <a:pPr algn="just"/>
            <a:r>
              <a:rPr lang="en-US" dirty="0"/>
              <a:t> To enable PRO-PM in innovative reimbursement models, regulatory frameworks well as their clinical decision support algorithms.</a:t>
            </a:r>
          </a:p>
        </p:txBody>
      </p:sp>
    </p:spTree>
    <p:extLst>
      <p:ext uri="{BB962C8B-B14F-4D97-AF65-F5344CB8AC3E}">
        <p14:creationId xmlns:p14="http://schemas.microsoft.com/office/powerpoint/2010/main" val="151615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3DB3D-1711-4967-A1A1-30781D636D7A}"/>
              </a:ext>
            </a:extLst>
          </p:cNvPr>
          <p:cNvSpPr>
            <a:spLocks noGrp="1"/>
          </p:cNvSpPr>
          <p:nvPr>
            <p:ph type="title"/>
          </p:nvPr>
        </p:nvSpPr>
        <p:spPr>
          <a:xfrm>
            <a:off x="1077120" y="1552322"/>
            <a:ext cx="10082292" cy="1344539"/>
          </a:xfrm>
        </p:spPr>
        <p:txBody>
          <a:bodyPr>
            <a:normAutofit fontScale="90000"/>
          </a:bodyPr>
          <a:lstStyle/>
          <a:p>
            <a:pPr lvl="0">
              <a:lnSpc>
                <a:spcPct val="100000"/>
              </a:lnSpc>
            </a:pPr>
            <a:r>
              <a:rPr lang="nl-NL" sz="4000" dirty="0"/>
              <a:t>Global PRO Joint </a:t>
            </a:r>
            <a:r>
              <a:rPr lang="nl-NL" sz="4000" dirty="0" err="1"/>
              <a:t>Initiative</a:t>
            </a:r>
            <a:r>
              <a:rPr lang="nl-NL" dirty="0"/>
              <a:t/>
            </a:r>
            <a:br>
              <a:rPr lang="nl-NL" dirty="0"/>
            </a:br>
            <a:r>
              <a:rPr lang="nl-NL" sz="4000" dirty="0"/>
              <a:t>MISSION</a:t>
            </a:r>
            <a:r>
              <a:rPr lang="en-US" b="1" kern="0" dirty="0">
                <a:latin typeface="Calibri" panose="020F0502020204030204" pitchFamily="34" charset="0"/>
                <a:cs typeface="Calibri" panose="020F0502020204030204" pitchFamily="34" charset="0"/>
              </a:rPr>
              <a:t/>
            </a:r>
            <a:br>
              <a:rPr lang="en-US" b="1" kern="0" dirty="0">
                <a:latin typeface="Calibri" panose="020F0502020204030204" pitchFamily="34" charset="0"/>
                <a:cs typeface="Calibri" panose="020F0502020204030204" pitchFamily="34" charset="0"/>
              </a:rPr>
            </a:br>
            <a:endParaRPr lang="nl-BE" dirty="0"/>
          </a:p>
        </p:txBody>
      </p:sp>
      <p:sp>
        <p:nvSpPr>
          <p:cNvPr id="3" name="Tijdelijke aanduiding voor inhoud 2">
            <a:extLst>
              <a:ext uri="{FF2B5EF4-FFF2-40B4-BE49-F238E27FC236}">
                <a16:creationId xmlns:a16="http://schemas.microsoft.com/office/drawing/2014/main" id="{166409B7-E10D-4655-9E65-D1775C0E40B6}"/>
              </a:ext>
            </a:extLst>
          </p:cNvPr>
          <p:cNvSpPr>
            <a:spLocks noGrp="1"/>
          </p:cNvSpPr>
          <p:nvPr>
            <p:ph idx="1"/>
          </p:nvPr>
        </p:nvSpPr>
        <p:spPr>
          <a:xfrm>
            <a:off x="1077119" y="3131292"/>
            <a:ext cx="10147608" cy="3505046"/>
          </a:xfrm>
        </p:spPr>
        <p:txBody>
          <a:bodyPr>
            <a:normAutofit/>
          </a:bodyPr>
          <a:lstStyle/>
          <a:p>
            <a:pPr lvl="0" algn="just">
              <a:spcAft>
                <a:spcPts val="1125"/>
              </a:spcAft>
              <a:defRPr/>
            </a:pPr>
            <a:r>
              <a:rPr lang="en-US" dirty="0"/>
              <a:t>To maximize </a:t>
            </a:r>
            <a:r>
              <a:rPr lang="en-US"/>
              <a:t>impact of </a:t>
            </a:r>
            <a:r>
              <a:rPr lang="en-US" dirty="0"/>
              <a:t>Science with and of Patient Input  on the health, healthcare and quality of life of people affected by MS. </a:t>
            </a:r>
          </a:p>
          <a:p>
            <a:pPr lvl="0" algn="just">
              <a:spcAft>
                <a:spcPts val="1125"/>
              </a:spcAft>
              <a:defRPr/>
            </a:pPr>
            <a:r>
              <a:rPr lang="en-US" dirty="0"/>
              <a:t>To represent a unified view on PROs for MS to Healthcare Providers, Regulatory Agencies and Healthcare Technology Assessment Agencies (HTAs).</a:t>
            </a:r>
            <a:endParaRPr lang="en-US" dirty="0">
              <a:sym typeface="Times New Roman"/>
            </a:endParaRPr>
          </a:p>
        </p:txBody>
      </p:sp>
    </p:spTree>
    <p:extLst>
      <p:ext uri="{BB962C8B-B14F-4D97-AF65-F5344CB8AC3E}">
        <p14:creationId xmlns:p14="http://schemas.microsoft.com/office/powerpoint/2010/main" val="3173625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3DB3D-1711-4967-A1A1-30781D636D7A}"/>
              </a:ext>
            </a:extLst>
          </p:cNvPr>
          <p:cNvSpPr>
            <a:spLocks noGrp="1"/>
          </p:cNvSpPr>
          <p:nvPr>
            <p:ph type="title"/>
          </p:nvPr>
        </p:nvSpPr>
        <p:spPr>
          <a:xfrm>
            <a:off x="1077120" y="1552322"/>
            <a:ext cx="10082292" cy="1344539"/>
          </a:xfrm>
        </p:spPr>
        <p:txBody>
          <a:bodyPr>
            <a:normAutofit/>
          </a:bodyPr>
          <a:lstStyle/>
          <a:p>
            <a:pPr lvl="0">
              <a:lnSpc>
                <a:spcPct val="100000"/>
              </a:lnSpc>
            </a:pPr>
            <a:r>
              <a:rPr lang="nl-NL" dirty="0"/>
              <a:t>Global PRO Joint </a:t>
            </a:r>
            <a:r>
              <a:rPr lang="nl-NL" dirty="0" err="1"/>
              <a:t>Initiative</a:t>
            </a:r>
            <a:r>
              <a:rPr lang="nl-NL" dirty="0"/>
              <a:t/>
            </a:r>
            <a:br>
              <a:rPr lang="nl-NL" dirty="0"/>
            </a:br>
            <a:r>
              <a:rPr lang="nl-NL" dirty="0"/>
              <a:t>MULTISTAKEHOLDER INITIATIVE PRINCIPLES</a:t>
            </a:r>
            <a:endParaRPr lang="nl-BE" dirty="0"/>
          </a:p>
        </p:txBody>
      </p:sp>
      <p:sp>
        <p:nvSpPr>
          <p:cNvPr id="3" name="Tijdelijke aanduiding voor inhoud 2">
            <a:extLst>
              <a:ext uri="{FF2B5EF4-FFF2-40B4-BE49-F238E27FC236}">
                <a16:creationId xmlns:a16="http://schemas.microsoft.com/office/drawing/2014/main" id="{166409B7-E10D-4655-9E65-D1775C0E40B6}"/>
              </a:ext>
            </a:extLst>
          </p:cNvPr>
          <p:cNvSpPr>
            <a:spLocks noGrp="1"/>
          </p:cNvSpPr>
          <p:nvPr>
            <p:ph idx="1"/>
          </p:nvPr>
        </p:nvSpPr>
        <p:spPr>
          <a:xfrm>
            <a:off x="1077119" y="3131292"/>
            <a:ext cx="10147608" cy="3505046"/>
          </a:xfrm>
        </p:spPr>
        <p:txBody>
          <a:bodyPr>
            <a:normAutofit/>
          </a:bodyPr>
          <a:lstStyle/>
          <a:p>
            <a:pPr algn="just">
              <a:spcAft>
                <a:spcPts val="1125"/>
              </a:spcAft>
              <a:defRPr/>
            </a:pPr>
            <a:r>
              <a:rPr lang="en-US" dirty="0"/>
              <a:t>The PROMS Initiative recognizes the crucial importance of a </a:t>
            </a:r>
            <a:r>
              <a:rPr lang="en-US" dirty="0">
                <a:solidFill>
                  <a:srgbClr val="203864"/>
                </a:solidFill>
              </a:rPr>
              <a:t>framework</a:t>
            </a:r>
            <a:r>
              <a:rPr lang="en-US" dirty="0"/>
              <a:t> to guide effective </a:t>
            </a:r>
            <a:r>
              <a:rPr lang="en-US" dirty="0" err="1"/>
              <a:t>Multistakeholder</a:t>
            </a:r>
            <a:r>
              <a:rPr lang="en-US" dirty="0"/>
              <a:t> engagement. </a:t>
            </a:r>
          </a:p>
          <a:p>
            <a:pPr algn="just">
              <a:spcAft>
                <a:spcPts val="1125"/>
              </a:spcAft>
              <a:defRPr/>
            </a:pPr>
            <a:r>
              <a:rPr lang="en-US" dirty="0"/>
              <a:t>As such, it will operate with respect for the values of ECF and MSIF, and will learn from best practice of other relevant initiatives (e.g. ECF </a:t>
            </a:r>
            <a:r>
              <a:rPr lang="en-US" dirty="0" err="1"/>
              <a:t>Multistakeholder</a:t>
            </a:r>
            <a:r>
              <a:rPr lang="en-US" dirty="0"/>
              <a:t> Initiative; Progressive MS Alliance and H2020 RRI MULTI-ACT project).</a:t>
            </a:r>
          </a:p>
        </p:txBody>
      </p:sp>
    </p:spTree>
    <p:extLst>
      <p:ext uri="{BB962C8B-B14F-4D97-AF65-F5344CB8AC3E}">
        <p14:creationId xmlns:p14="http://schemas.microsoft.com/office/powerpoint/2010/main" val="2478619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3DB3D-1711-4967-A1A1-30781D636D7A}"/>
              </a:ext>
            </a:extLst>
          </p:cNvPr>
          <p:cNvSpPr>
            <a:spLocks noGrp="1"/>
          </p:cNvSpPr>
          <p:nvPr>
            <p:ph type="title"/>
          </p:nvPr>
        </p:nvSpPr>
        <p:spPr>
          <a:xfrm>
            <a:off x="1077120" y="1504697"/>
            <a:ext cx="10082292" cy="1344539"/>
          </a:xfrm>
        </p:spPr>
        <p:txBody>
          <a:bodyPr>
            <a:normAutofit fontScale="90000"/>
          </a:bodyPr>
          <a:lstStyle/>
          <a:p>
            <a:pPr lvl="0">
              <a:lnSpc>
                <a:spcPct val="100000"/>
              </a:lnSpc>
            </a:pPr>
            <a:r>
              <a:rPr lang="nl-NL" sz="4000" dirty="0"/>
              <a:t>Global PRO Joint </a:t>
            </a:r>
            <a:r>
              <a:rPr lang="nl-NL" sz="4000" dirty="0" err="1"/>
              <a:t>Initiative</a:t>
            </a:r>
            <a:r>
              <a:rPr lang="nl-NL" sz="4000" dirty="0"/>
              <a:t/>
            </a:r>
            <a:br>
              <a:rPr lang="nl-NL" sz="4000" dirty="0"/>
            </a:br>
            <a:r>
              <a:rPr lang="nl-NL" sz="4000" dirty="0"/>
              <a:t>KEY PRINCIPLES OF THE PROMS INITIATIVE</a:t>
            </a:r>
            <a:r>
              <a:rPr lang="en-US" b="1" kern="0" dirty="0">
                <a:latin typeface="Calibri" panose="020F0502020204030204" pitchFamily="34" charset="0"/>
                <a:cs typeface="Calibri" panose="020F0502020204030204" pitchFamily="34" charset="0"/>
              </a:rPr>
              <a:t/>
            </a:r>
            <a:br>
              <a:rPr lang="en-US" b="1" kern="0" dirty="0">
                <a:latin typeface="Calibri" panose="020F0502020204030204" pitchFamily="34" charset="0"/>
                <a:cs typeface="Calibri" panose="020F0502020204030204" pitchFamily="34" charset="0"/>
              </a:rPr>
            </a:br>
            <a:endParaRPr lang="nl-BE" dirty="0"/>
          </a:p>
        </p:txBody>
      </p:sp>
      <p:sp>
        <p:nvSpPr>
          <p:cNvPr id="4" name="Rechthoek 3">
            <a:extLst>
              <a:ext uri="{FF2B5EF4-FFF2-40B4-BE49-F238E27FC236}">
                <a16:creationId xmlns:a16="http://schemas.microsoft.com/office/drawing/2014/main" id="{7510251C-7200-4A87-9143-F3EF88657317}"/>
              </a:ext>
            </a:extLst>
          </p:cNvPr>
          <p:cNvSpPr/>
          <p:nvPr/>
        </p:nvSpPr>
        <p:spPr>
          <a:xfrm>
            <a:off x="1077232" y="5889490"/>
            <a:ext cx="8121953" cy="792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inhoud 2">
            <a:extLst>
              <a:ext uri="{FF2B5EF4-FFF2-40B4-BE49-F238E27FC236}">
                <a16:creationId xmlns:a16="http://schemas.microsoft.com/office/drawing/2014/main" id="{166409B7-E10D-4655-9E65-D1775C0E40B6}"/>
              </a:ext>
            </a:extLst>
          </p:cNvPr>
          <p:cNvSpPr>
            <a:spLocks noGrp="1"/>
          </p:cNvSpPr>
          <p:nvPr>
            <p:ph idx="1"/>
          </p:nvPr>
        </p:nvSpPr>
        <p:spPr>
          <a:xfrm>
            <a:off x="1077119" y="2823374"/>
            <a:ext cx="10810081" cy="3858890"/>
          </a:xfrm>
        </p:spPr>
        <p:txBody>
          <a:bodyPr>
            <a:normAutofit fontScale="92500" lnSpcReduction="20000"/>
          </a:bodyPr>
          <a:lstStyle/>
          <a:p>
            <a:pPr lvl="0" algn="just" defTabSz="685800">
              <a:lnSpc>
                <a:spcPct val="100000"/>
              </a:lnSpc>
              <a:spcBef>
                <a:spcPts val="0"/>
              </a:spcBef>
              <a:spcAft>
                <a:spcPts val="1125"/>
              </a:spcAft>
              <a:defRPr/>
            </a:pPr>
            <a:r>
              <a:rPr lang="en-US" b="1" kern="0" dirty="0">
                <a:solidFill>
                  <a:srgbClr val="203864"/>
                </a:solidFill>
                <a:cs typeface="Times New Roman"/>
                <a:sym typeface="Times New Roman"/>
              </a:rPr>
              <a:t>Clarity of purpose</a:t>
            </a:r>
            <a:r>
              <a:rPr lang="en-US" kern="0" dirty="0">
                <a:solidFill>
                  <a:srgbClr val="203864"/>
                </a:solidFill>
                <a:cs typeface="Times New Roman"/>
                <a:sym typeface="Times New Roman"/>
              </a:rPr>
              <a:t>: the mission of the initiative is clearly defined, with people affected by MS at its heart.</a:t>
            </a:r>
          </a:p>
          <a:p>
            <a:pPr lvl="0" algn="just" defTabSz="685800">
              <a:lnSpc>
                <a:spcPct val="100000"/>
              </a:lnSpc>
              <a:spcBef>
                <a:spcPts val="0"/>
              </a:spcBef>
              <a:spcAft>
                <a:spcPts val="1125"/>
              </a:spcAft>
              <a:defRPr/>
            </a:pPr>
            <a:r>
              <a:rPr lang="en-US" b="1" kern="0" dirty="0">
                <a:solidFill>
                  <a:srgbClr val="203864"/>
                </a:solidFill>
                <a:cs typeface="Times New Roman"/>
                <a:sym typeface="Times New Roman"/>
              </a:rPr>
              <a:t>Inclusivity</a:t>
            </a:r>
            <a:r>
              <a:rPr lang="en-US" kern="0" dirty="0">
                <a:solidFill>
                  <a:srgbClr val="203864"/>
                </a:solidFill>
                <a:cs typeface="Times New Roman"/>
                <a:sym typeface="Times New Roman"/>
              </a:rPr>
              <a:t>. The initiative will aim to engage all parties/organizations from across the globe that have an interest in furthering the mission of the PROMS Initiative, and will:</a:t>
            </a:r>
          </a:p>
          <a:p>
            <a:pPr lvl="1" algn="just" defTabSz="685800">
              <a:lnSpc>
                <a:spcPct val="100000"/>
              </a:lnSpc>
              <a:spcBef>
                <a:spcPts val="0"/>
              </a:spcBef>
              <a:spcAft>
                <a:spcPts val="1125"/>
              </a:spcAft>
              <a:defRPr/>
            </a:pPr>
            <a:r>
              <a:rPr lang="en-US" kern="0" dirty="0">
                <a:solidFill>
                  <a:srgbClr val="203864"/>
                </a:solidFill>
                <a:cs typeface="Times New Roman"/>
                <a:sym typeface="Times New Roman"/>
              </a:rPr>
              <a:t>Learn from their relevant experience and work to date.</a:t>
            </a:r>
          </a:p>
          <a:p>
            <a:pPr lvl="1" algn="just" defTabSz="685800">
              <a:lnSpc>
                <a:spcPct val="100000"/>
              </a:lnSpc>
              <a:spcBef>
                <a:spcPts val="0"/>
              </a:spcBef>
              <a:spcAft>
                <a:spcPts val="1125"/>
              </a:spcAft>
              <a:defRPr/>
            </a:pPr>
            <a:r>
              <a:rPr lang="en-US" kern="0" dirty="0">
                <a:solidFill>
                  <a:srgbClr val="203864"/>
                </a:solidFill>
                <a:cs typeface="Times New Roman"/>
                <a:sym typeface="Times New Roman"/>
              </a:rPr>
              <a:t>Give them opportunity to shape the overall scientific agenda of the initiative.</a:t>
            </a:r>
          </a:p>
          <a:p>
            <a:pPr lvl="0" algn="just" defTabSz="685800">
              <a:lnSpc>
                <a:spcPct val="100000"/>
              </a:lnSpc>
              <a:spcBef>
                <a:spcPts val="0"/>
              </a:spcBef>
              <a:spcAft>
                <a:spcPts val="1125"/>
              </a:spcAft>
              <a:defRPr/>
            </a:pPr>
            <a:r>
              <a:rPr lang="en-US" b="1" kern="0" dirty="0">
                <a:solidFill>
                  <a:srgbClr val="203864"/>
                </a:solidFill>
                <a:cs typeface="Times New Roman"/>
                <a:sym typeface="Times New Roman"/>
              </a:rPr>
              <a:t>Ensure that all stakeholders</a:t>
            </a:r>
            <a:r>
              <a:rPr lang="en-US" kern="0" dirty="0">
                <a:solidFill>
                  <a:srgbClr val="203864"/>
                </a:solidFill>
                <a:cs typeface="Times New Roman"/>
                <a:sym typeface="Times New Roman"/>
              </a:rPr>
              <a:t>, including people with and affected by MS, </a:t>
            </a:r>
            <a:r>
              <a:rPr lang="en-US" b="1" kern="0" dirty="0">
                <a:solidFill>
                  <a:srgbClr val="203864"/>
                </a:solidFill>
                <a:cs typeface="Times New Roman"/>
                <a:sym typeface="Times New Roman"/>
              </a:rPr>
              <a:t>have an equal voice.</a:t>
            </a:r>
          </a:p>
          <a:p>
            <a:pPr lvl="0" algn="just" defTabSz="685800">
              <a:lnSpc>
                <a:spcPct val="100000"/>
              </a:lnSpc>
              <a:spcBef>
                <a:spcPts val="0"/>
              </a:spcBef>
              <a:spcAft>
                <a:spcPts val="1125"/>
              </a:spcAft>
              <a:defRPr/>
            </a:pPr>
            <a:r>
              <a:rPr lang="en-US" kern="0" dirty="0">
                <a:solidFill>
                  <a:srgbClr val="203864"/>
                </a:solidFill>
                <a:cs typeface="Times New Roman"/>
                <a:sym typeface="Times New Roman"/>
              </a:rPr>
              <a:t>Use a </a:t>
            </a:r>
            <a:r>
              <a:rPr lang="en-US" b="1" kern="0" dirty="0">
                <a:solidFill>
                  <a:srgbClr val="203864"/>
                </a:solidFill>
                <a:cs typeface="Times New Roman"/>
                <a:sym typeface="Times New Roman"/>
              </a:rPr>
              <a:t>co-creation approach </a:t>
            </a:r>
            <a:r>
              <a:rPr lang="en-US" kern="0" dirty="0">
                <a:solidFill>
                  <a:srgbClr val="203864"/>
                </a:solidFill>
                <a:cs typeface="Times New Roman"/>
                <a:sym typeface="Times New Roman"/>
              </a:rPr>
              <a:t>where possible. </a:t>
            </a:r>
          </a:p>
        </p:txBody>
      </p:sp>
    </p:spTree>
    <p:extLst>
      <p:ext uri="{BB962C8B-B14F-4D97-AF65-F5344CB8AC3E}">
        <p14:creationId xmlns:p14="http://schemas.microsoft.com/office/powerpoint/2010/main" val="730228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FDDEF1E-D2B7-436D-ACCF-9E05E65764E5}"/>
              </a:ext>
            </a:extLst>
          </p:cNvPr>
          <p:cNvSpPr/>
          <p:nvPr/>
        </p:nvSpPr>
        <p:spPr>
          <a:xfrm>
            <a:off x="1077232" y="5889490"/>
            <a:ext cx="8121953" cy="792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hthoek: afgeronde hoeken 3">
            <a:extLst>
              <a:ext uri="{FF2B5EF4-FFF2-40B4-BE49-F238E27FC236}">
                <a16:creationId xmlns:a16="http://schemas.microsoft.com/office/drawing/2014/main" id="{943EB0E2-1278-4926-B604-A29741BE98C4}"/>
              </a:ext>
            </a:extLst>
          </p:cNvPr>
          <p:cNvSpPr/>
          <p:nvPr/>
        </p:nvSpPr>
        <p:spPr>
          <a:xfrm>
            <a:off x="791544" y="1542382"/>
            <a:ext cx="10748068" cy="1441870"/>
          </a:xfrm>
          <a:prstGeom prst="roundRect">
            <a:avLst/>
          </a:prstGeom>
          <a:solidFill>
            <a:srgbClr val="26367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EXECUTIVE COMMITTEE</a:t>
            </a:r>
            <a:endParaRPr lang="nl-BE" dirty="0"/>
          </a:p>
        </p:txBody>
      </p:sp>
      <p:sp>
        <p:nvSpPr>
          <p:cNvPr id="5" name="Rechthoek: afgeronde hoeken 4">
            <a:extLst>
              <a:ext uri="{FF2B5EF4-FFF2-40B4-BE49-F238E27FC236}">
                <a16:creationId xmlns:a16="http://schemas.microsoft.com/office/drawing/2014/main" id="{EB4F99A0-26A7-43F0-8E0D-03599CBD64A7}"/>
              </a:ext>
            </a:extLst>
          </p:cNvPr>
          <p:cNvSpPr/>
          <p:nvPr/>
        </p:nvSpPr>
        <p:spPr>
          <a:xfrm>
            <a:off x="783768" y="3135086"/>
            <a:ext cx="2208244" cy="3349690"/>
          </a:xfrm>
          <a:prstGeom prst="roundRect">
            <a:avLst/>
          </a:prstGeom>
          <a:solidFill>
            <a:srgbClr val="26367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OPERATIONAL SECRETARY </a:t>
            </a:r>
          </a:p>
          <a:p>
            <a:pPr algn="ctr"/>
            <a:endParaRPr lang="nl-NL" dirty="0"/>
          </a:p>
          <a:p>
            <a:pPr algn="ctr"/>
            <a:endParaRPr lang="nl-NL" dirty="0"/>
          </a:p>
          <a:p>
            <a:pPr algn="ctr"/>
            <a:r>
              <a:rPr lang="nl-NL" dirty="0"/>
              <a:t>&amp; </a:t>
            </a:r>
          </a:p>
          <a:p>
            <a:pPr algn="ctr"/>
            <a:endParaRPr lang="nl-NL" dirty="0"/>
          </a:p>
          <a:p>
            <a:pPr algn="ctr"/>
            <a:endParaRPr lang="nl-NL" dirty="0"/>
          </a:p>
          <a:p>
            <a:pPr algn="ctr"/>
            <a:r>
              <a:rPr lang="nl-NL" dirty="0"/>
              <a:t>PROGRAM MANAGEMENT</a:t>
            </a:r>
            <a:endParaRPr lang="nl-BE" dirty="0"/>
          </a:p>
        </p:txBody>
      </p:sp>
      <p:sp>
        <p:nvSpPr>
          <p:cNvPr id="6" name="Rechthoek: afgeronde hoeken 5">
            <a:extLst>
              <a:ext uri="{FF2B5EF4-FFF2-40B4-BE49-F238E27FC236}">
                <a16:creationId xmlns:a16="http://schemas.microsoft.com/office/drawing/2014/main" id="{0CEF00F3-D3CF-4C87-BEC7-49398702F974}"/>
              </a:ext>
            </a:extLst>
          </p:cNvPr>
          <p:cNvSpPr/>
          <p:nvPr/>
        </p:nvSpPr>
        <p:spPr>
          <a:xfrm>
            <a:off x="3173162" y="3135086"/>
            <a:ext cx="8366450" cy="1471407"/>
          </a:xfrm>
          <a:prstGeom prst="roundRect">
            <a:avLst/>
          </a:prstGeom>
          <a:solidFill>
            <a:srgbClr val="263673">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SCIENTIFIC STEERING COMMITTEE</a:t>
            </a:r>
            <a:endParaRPr lang="nl-BE" dirty="0"/>
          </a:p>
        </p:txBody>
      </p:sp>
      <p:sp>
        <p:nvSpPr>
          <p:cNvPr id="7" name="Rechthoek: afgeronde hoeken 6">
            <a:extLst>
              <a:ext uri="{FF2B5EF4-FFF2-40B4-BE49-F238E27FC236}">
                <a16:creationId xmlns:a16="http://schemas.microsoft.com/office/drawing/2014/main" id="{AD97D510-5888-4444-862C-340C0D88B121}"/>
              </a:ext>
            </a:extLst>
          </p:cNvPr>
          <p:cNvSpPr/>
          <p:nvPr/>
        </p:nvSpPr>
        <p:spPr>
          <a:xfrm>
            <a:off x="3149079" y="4730621"/>
            <a:ext cx="2006082" cy="1735494"/>
          </a:xfrm>
          <a:prstGeom prst="roundRect">
            <a:avLst/>
          </a:prstGeom>
          <a:solidFill>
            <a:srgbClr val="263673">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RESEARCH VALIDATION DEVELOPMENT</a:t>
            </a:r>
            <a:endParaRPr lang="nl-BE" dirty="0"/>
          </a:p>
        </p:txBody>
      </p:sp>
      <p:sp>
        <p:nvSpPr>
          <p:cNvPr id="8" name="Rechthoek: afgeronde hoeken 7">
            <a:extLst>
              <a:ext uri="{FF2B5EF4-FFF2-40B4-BE49-F238E27FC236}">
                <a16:creationId xmlns:a16="http://schemas.microsoft.com/office/drawing/2014/main" id="{06278E4E-E5A0-453C-99AC-AC00F2261E6D}"/>
              </a:ext>
            </a:extLst>
          </p:cNvPr>
          <p:cNvSpPr/>
          <p:nvPr/>
        </p:nvSpPr>
        <p:spPr>
          <a:xfrm>
            <a:off x="5277215" y="4749282"/>
            <a:ext cx="2006082" cy="1735494"/>
          </a:xfrm>
          <a:prstGeom prst="roundRect">
            <a:avLst/>
          </a:prstGeom>
          <a:solidFill>
            <a:srgbClr val="263673">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CLINICAL MANAGEMENT</a:t>
            </a:r>
            <a:endParaRPr lang="nl-BE" dirty="0"/>
          </a:p>
        </p:txBody>
      </p:sp>
      <p:sp>
        <p:nvSpPr>
          <p:cNvPr id="9" name="Rechthoek: afgeronde hoeken 8">
            <a:extLst>
              <a:ext uri="{FF2B5EF4-FFF2-40B4-BE49-F238E27FC236}">
                <a16:creationId xmlns:a16="http://schemas.microsoft.com/office/drawing/2014/main" id="{0A42C660-2040-4536-82E4-187F7B2DE6B4}"/>
              </a:ext>
            </a:extLst>
          </p:cNvPr>
          <p:cNvSpPr/>
          <p:nvPr/>
        </p:nvSpPr>
        <p:spPr>
          <a:xfrm>
            <a:off x="7405394" y="4730621"/>
            <a:ext cx="2006082" cy="1735494"/>
          </a:xfrm>
          <a:prstGeom prst="roundRect">
            <a:avLst/>
          </a:prstGeom>
          <a:solidFill>
            <a:srgbClr val="263673">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eHEALTH</a:t>
            </a:r>
            <a:r>
              <a:rPr lang="nl-NL" dirty="0"/>
              <a:t> DEVELOPMENT</a:t>
            </a:r>
            <a:endParaRPr lang="nl-BE" dirty="0"/>
          </a:p>
        </p:txBody>
      </p:sp>
      <p:sp>
        <p:nvSpPr>
          <p:cNvPr id="10" name="Rechthoek: afgeronde hoeken 9">
            <a:extLst>
              <a:ext uri="{FF2B5EF4-FFF2-40B4-BE49-F238E27FC236}">
                <a16:creationId xmlns:a16="http://schemas.microsoft.com/office/drawing/2014/main" id="{E66492BB-67EF-439E-A3FA-F72B8272CBA2}"/>
              </a:ext>
            </a:extLst>
          </p:cNvPr>
          <p:cNvSpPr/>
          <p:nvPr/>
        </p:nvSpPr>
        <p:spPr>
          <a:xfrm>
            <a:off x="9533530" y="4730621"/>
            <a:ext cx="2006082" cy="1735494"/>
          </a:xfrm>
          <a:prstGeom prst="roundRect">
            <a:avLst/>
          </a:prstGeom>
          <a:solidFill>
            <a:srgbClr val="263673">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HEALTHCARE SYSTEM</a:t>
            </a:r>
            <a:endParaRPr lang="nl-BE" dirty="0"/>
          </a:p>
        </p:txBody>
      </p:sp>
    </p:spTree>
    <p:extLst>
      <p:ext uri="{BB962C8B-B14F-4D97-AF65-F5344CB8AC3E}">
        <p14:creationId xmlns:p14="http://schemas.microsoft.com/office/powerpoint/2010/main" val="319295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D3E85-96D4-49F4-AD6F-D84BD7B686B9}"/>
              </a:ext>
            </a:extLst>
          </p:cNvPr>
          <p:cNvSpPr>
            <a:spLocks noGrp="1"/>
          </p:cNvSpPr>
          <p:nvPr>
            <p:ph type="title"/>
          </p:nvPr>
        </p:nvSpPr>
        <p:spPr>
          <a:xfrm>
            <a:off x="1260000" y="1477347"/>
            <a:ext cx="9701783" cy="1344539"/>
          </a:xfrm>
        </p:spPr>
        <p:txBody>
          <a:bodyPr/>
          <a:lstStyle/>
          <a:p>
            <a:r>
              <a:rPr lang="nl-NL" dirty="0"/>
              <a:t>BRIDGING EXCELLENCE WITH VALIDITY AND RELEVANCE: IMPACT</a:t>
            </a:r>
            <a:endParaRPr lang="nl-BE" dirty="0"/>
          </a:p>
        </p:txBody>
      </p:sp>
      <p:sp>
        <p:nvSpPr>
          <p:cNvPr id="4" name="Rechthoek 3">
            <a:extLst>
              <a:ext uri="{FF2B5EF4-FFF2-40B4-BE49-F238E27FC236}">
                <a16:creationId xmlns:a16="http://schemas.microsoft.com/office/drawing/2014/main" id="{C64942BD-D524-4F0B-9A7F-71A64987C4F0}"/>
              </a:ext>
            </a:extLst>
          </p:cNvPr>
          <p:cNvSpPr/>
          <p:nvPr/>
        </p:nvSpPr>
        <p:spPr>
          <a:xfrm>
            <a:off x="974596" y="5982789"/>
            <a:ext cx="8121953" cy="792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Picture 3">
            <a:extLst>
              <a:ext uri="{FF2B5EF4-FFF2-40B4-BE49-F238E27FC236}">
                <a16:creationId xmlns:a16="http://schemas.microsoft.com/office/drawing/2014/main" id="{BF2FEAFF-970F-4651-83F7-AEDDB5C70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3711"/>
          <a:stretch>
            <a:fillRect/>
          </a:stretch>
        </p:blipFill>
        <p:spPr bwMode="auto">
          <a:xfrm>
            <a:off x="1469465" y="2698818"/>
            <a:ext cx="4046586" cy="1853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e 8">
            <a:extLst>
              <a:ext uri="{FF2B5EF4-FFF2-40B4-BE49-F238E27FC236}">
                <a16:creationId xmlns:a16="http://schemas.microsoft.com/office/drawing/2014/main" id="{ECF8607C-6261-425F-A349-7637D84881AD}"/>
              </a:ext>
            </a:extLst>
          </p:cNvPr>
          <p:cNvSpPr/>
          <p:nvPr/>
        </p:nvSpPr>
        <p:spPr>
          <a:xfrm>
            <a:off x="2922140" y="3715518"/>
            <a:ext cx="877078" cy="578498"/>
          </a:xfrm>
          <a:prstGeom prst="ellipse">
            <a:avLst/>
          </a:prstGeom>
          <a:noFill/>
          <a:ln w="47625" cap="flat" cmpd="sng" algn="ctr">
            <a:solidFill>
              <a:srgbClr val="CA4E19"/>
            </a:solidFill>
            <a:prstDash val="solid"/>
          </a:ln>
          <a:effectLst/>
        </p:spPr>
        <p:txBody>
          <a:bodyPr anchor="ctr"/>
          <a:lstStyle/>
          <a:p>
            <a:pPr algn="ctr" defTabSz="898518">
              <a:defRPr/>
            </a:pPr>
            <a:endParaRPr lang="it-IT" sz="2320" kern="0">
              <a:solidFill>
                <a:prstClr val="white"/>
              </a:solidFill>
              <a:ea typeface="MS PGothic" panose="020B0600070205080204" pitchFamily="34" charset="-128"/>
              <a:sym typeface="Helvetica" panose="020B0604020202020204" pitchFamily="34" charset="0"/>
            </a:endParaRPr>
          </a:p>
        </p:txBody>
      </p:sp>
      <p:sp>
        <p:nvSpPr>
          <p:cNvPr id="7" name="Segnaposto contenuto 4">
            <a:extLst>
              <a:ext uri="{FF2B5EF4-FFF2-40B4-BE49-F238E27FC236}">
                <a16:creationId xmlns:a16="http://schemas.microsoft.com/office/drawing/2014/main" id="{17F01140-395A-4A9E-8228-1993F8BAB666}"/>
              </a:ext>
            </a:extLst>
          </p:cNvPr>
          <p:cNvSpPr txBox="1">
            <a:spLocks/>
          </p:cNvSpPr>
          <p:nvPr/>
        </p:nvSpPr>
        <p:spPr bwMode="auto">
          <a:xfrm>
            <a:off x="1485019" y="4671827"/>
            <a:ext cx="4046586" cy="2139518"/>
          </a:xfrm>
          <a:prstGeom prst="rect">
            <a:avLst/>
          </a:prstGeom>
          <a:noFill/>
          <a:ln w="38100">
            <a:solidFill>
              <a:srgbClr val="CA4E19"/>
            </a:solidFill>
          </a:ln>
        </p:spPr>
        <p:txBody>
          <a:bodyPr vert="horz" wrap="square" lIns="0" tIns="45720" rIns="72000" bIns="45720" numCol="1" anchor="t" anchorCtr="0" compatLnSpc="1">
            <a:prstTxWarp prst="textNoShape">
              <a:avLst/>
            </a:prstTxWarp>
            <a:noAutofit/>
          </a:bodyPr>
          <a:lstStyle>
            <a:lvl1pPr marL="342622" indent="-342622" algn="l" defTabSz="456388" rtl="0" eaLnBrk="1" fontAlgn="base" hangingPunct="1">
              <a:spcBef>
                <a:spcPct val="20000"/>
              </a:spcBef>
              <a:spcAft>
                <a:spcPct val="0"/>
              </a:spcAft>
              <a:buClr>
                <a:srgbClr val="F58025"/>
              </a:buClr>
              <a:buFont typeface="Arial" panose="020B0604020202020204" pitchFamily="34" charset="0"/>
              <a:buChar char="•"/>
              <a:defRPr sz="3167" kern="1200">
                <a:solidFill>
                  <a:schemeClr val="tx1"/>
                </a:solidFill>
                <a:latin typeface="+mn-lt"/>
                <a:ea typeface="MS PGothic" pitchFamily="34" charset="-128"/>
                <a:cs typeface="+mn-cs"/>
              </a:defRPr>
            </a:lvl1pPr>
            <a:lvl2pPr marL="742127" indent="-285739" algn="l" defTabSz="456388" rtl="0" eaLnBrk="1" fontAlgn="base" hangingPunct="1">
              <a:spcBef>
                <a:spcPct val="20000"/>
              </a:spcBef>
              <a:spcAft>
                <a:spcPct val="0"/>
              </a:spcAft>
              <a:buClr>
                <a:srgbClr val="F58025"/>
              </a:buClr>
              <a:buFont typeface="Arial" panose="020B0604020202020204" pitchFamily="34" charset="0"/>
              <a:buChar char="–"/>
              <a:defRPr sz="2750" kern="1200">
                <a:solidFill>
                  <a:schemeClr val="tx1"/>
                </a:solidFill>
                <a:latin typeface="+mn-lt"/>
                <a:ea typeface="MS PGothic" pitchFamily="34" charset="-128"/>
                <a:cs typeface="+mn-cs"/>
              </a:defRPr>
            </a:lvl2pPr>
            <a:lvl3pPr marL="1142954" indent="-227533" algn="l" defTabSz="456388" rtl="0" eaLnBrk="1" fontAlgn="base" hangingPunct="1">
              <a:spcBef>
                <a:spcPct val="20000"/>
              </a:spcBef>
              <a:spcAft>
                <a:spcPct val="0"/>
              </a:spcAft>
              <a:buClr>
                <a:srgbClr val="F58025"/>
              </a:buClr>
              <a:buFont typeface="Arial" panose="020B0604020202020204" pitchFamily="34" charset="0"/>
              <a:buChar char="•"/>
              <a:defRPr sz="2333" kern="1200">
                <a:solidFill>
                  <a:schemeClr val="tx1"/>
                </a:solidFill>
                <a:latin typeface="+mn-lt"/>
                <a:ea typeface="MS PGothic" pitchFamily="34" charset="-128"/>
                <a:cs typeface="+mn-cs"/>
              </a:defRPr>
            </a:lvl3pPr>
            <a:lvl4pPr marL="1599343" indent="-227533" algn="l" defTabSz="456388" rtl="0" eaLnBrk="1" fontAlgn="base" hangingPunct="1">
              <a:spcBef>
                <a:spcPct val="20000"/>
              </a:spcBef>
              <a:spcAft>
                <a:spcPct val="0"/>
              </a:spcAft>
              <a:buClr>
                <a:srgbClr val="F58025"/>
              </a:buClr>
              <a:buFont typeface="Arial" panose="020B0604020202020204" pitchFamily="34" charset="0"/>
              <a:buChar char="–"/>
              <a:defRPr sz="2000" kern="1200">
                <a:solidFill>
                  <a:schemeClr val="tx1"/>
                </a:solidFill>
                <a:latin typeface="+mn-lt"/>
                <a:ea typeface="MS PGothic" pitchFamily="34" charset="-128"/>
                <a:cs typeface="+mn-cs"/>
              </a:defRPr>
            </a:lvl4pPr>
            <a:lvl5pPr marL="2057054" indent="-227533" algn="l" defTabSz="456388" rtl="0" eaLnBrk="1" fontAlgn="base" hangingPunct="1">
              <a:spcBef>
                <a:spcPct val="20000"/>
              </a:spcBef>
              <a:spcAft>
                <a:spcPct val="0"/>
              </a:spcAft>
              <a:buClr>
                <a:srgbClr val="F58025"/>
              </a:buClr>
              <a:buFont typeface="Arial" panose="020B0604020202020204" pitchFamily="34" charset="0"/>
              <a:buChar char="»"/>
              <a:defRPr sz="2000" kern="1200">
                <a:solidFill>
                  <a:schemeClr val="tx1"/>
                </a:solidFill>
                <a:latin typeface="+mn-lt"/>
                <a:ea typeface="MS PGothic" pitchFamily="34" charset="-128"/>
                <a:cs typeface="+mn-cs"/>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456388" marR="0" lvl="1" indent="0" algn="just" defTabSz="456388" rtl="0" eaLnBrk="1" fontAlgn="base" latinLnBrk="0" hangingPunct="1">
              <a:lnSpc>
                <a:spcPct val="100000"/>
              </a:lnSpc>
              <a:spcBef>
                <a:spcPct val="20000"/>
              </a:spcBef>
              <a:spcAft>
                <a:spcPct val="0"/>
              </a:spcAft>
              <a:buClr>
                <a:srgbClr val="C00000"/>
              </a:buClr>
              <a:buSzTx/>
              <a:buNone/>
              <a:tabLst/>
              <a:defRPr/>
            </a:pPr>
            <a:r>
              <a:rPr lang="it-IT" sz="1200" b="1" noProof="0" dirty="0">
                <a:solidFill>
                  <a:srgbClr val="CA4E19"/>
                </a:solidFill>
                <a:latin typeface="+mj-lt"/>
              </a:rPr>
              <a:t>1.   </a:t>
            </a:r>
            <a:r>
              <a:rPr lang="it-IT" sz="1200" b="1" noProof="0" dirty="0">
                <a:solidFill>
                  <a:srgbClr val="203864"/>
                </a:solidFill>
                <a:latin typeface="+mj-lt"/>
              </a:rPr>
              <a:t>Fill gaps: new validated PRO </a:t>
            </a:r>
            <a:r>
              <a:rPr lang="it-IT" sz="1200" b="1" dirty="0">
                <a:solidFill>
                  <a:srgbClr val="203864"/>
                </a:solidFill>
                <a:latin typeface="+mj-lt"/>
              </a:rPr>
              <a:t>and</a:t>
            </a:r>
            <a:r>
              <a:rPr lang="it-IT" sz="1200" b="1" noProof="0" dirty="0">
                <a:solidFill>
                  <a:srgbClr val="203864"/>
                </a:solidFill>
                <a:latin typeface="+mj-lt"/>
              </a:rPr>
              <a:t> PROMs</a:t>
            </a:r>
          </a:p>
          <a:p>
            <a:pPr marL="456388" marR="0" lvl="1" indent="0" algn="just" defTabSz="456388" rtl="0" eaLnBrk="1" fontAlgn="base" latinLnBrk="0" hangingPunct="1">
              <a:lnSpc>
                <a:spcPct val="100000"/>
              </a:lnSpc>
              <a:spcBef>
                <a:spcPct val="20000"/>
              </a:spcBef>
              <a:spcAft>
                <a:spcPct val="0"/>
              </a:spcAft>
              <a:buClr>
                <a:srgbClr val="C00000"/>
              </a:buClr>
              <a:buSzTx/>
              <a:buNone/>
              <a:tabLst/>
              <a:defRPr/>
            </a:pPr>
            <a:r>
              <a:rPr lang="it-IT" sz="1200" b="1" dirty="0">
                <a:solidFill>
                  <a:srgbClr val="CA4E19"/>
                </a:solidFill>
                <a:latin typeface="+mj-lt"/>
              </a:rPr>
              <a:t>2.</a:t>
            </a:r>
            <a:r>
              <a:rPr lang="it-IT" sz="1200" b="1" dirty="0">
                <a:solidFill>
                  <a:srgbClr val="203864"/>
                </a:solidFill>
                <a:latin typeface="+mj-lt"/>
              </a:rPr>
              <a:t>   Uptaking PRO into clinical practice</a:t>
            </a:r>
          </a:p>
          <a:p>
            <a:pPr marL="456388" marR="0" lvl="1" indent="0" algn="just" defTabSz="456388" rtl="0" eaLnBrk="1" fontAlgn="base" latinLnBrk="0" hangingPunct="1">
              <a:lnSpc>
                <a:spcPct val="100000"/>
              </a:lnSpc>
              <a:spcBef>
                <a:spcPct val="20000"/>
              </a:spcBef>
              <a:spcAft>
                <a:spcPct val="0"/>
              </a:spcAft>
              <a:buClr>
                <a:srgbClr val="C00000"/>
              </a:buClr>
              <a:buSzTx/>
              <a:buNone/>
              <a:tabLst/>
              <a:defRPr/>
            </a:pPr>
            <a:r>
              <a:rPr lang="it-IT" sz="1200" b="1" noProof="0" dirty="0">
                <a:solidFill>
                  <a:srgbClr val="CA4E19"/>
                </a:solidFill>
                <a:latin typeface="+mj-lt"/>
              </a:rPr>
              <a:t>3.</a:t>
            </a:r>
            <a:r>
              <a:rPr lang="it-IT" sz="1200" b="1" noProof="0" dirty="0">
                <a:solidFill>
                  <a:srgbClr val="203864"/>
                </a:solidFill>
                <a:latin typeface="+mj-lt"/>
              </a:rPr>
              <a:t> Validation of active and passive remote control</a:t>
            </a:r>
          </a:p>
          <a:p>
            <a:pPr marL="456388" marR="0" lvl="1" indent="0" algn="just" defTabSz="456388" rtl="0" eaLnBrk="1" fontAlgn="base" latinLnBrk="0" hangingPunct="1">
              <a:lnSpc>
                <a:spcPct val="100000"/>
              </a:lnSpc>
              <a:spcBef>
                <a:spcPct val="20000"/>
              </a:spcBef>
              <a:spcAft>
                <a:spcPct val="0"/>
              </a:spcAft>
              <a:buClr>
                <a:srgbClr val="C00000"/>
              </a:buClr>
              <a:buSzTx/>
              <a:buNone/>
              <a:tabLst/>
              <a:defRPr/>
            </a:pPr>
            <a:r>
              <a:rPr lang="it-IT" sz="1200" b="1" dirty="0">
                <a:solidFill>
                  <a:srgbClr val="CA4E19"/>
                </a:solidFill>
                <a:latin typeface="+mj-lt"/>
              </a:rPr>
              <a:t>4.</a:t>
            </a:r>
            <a:r>
              <a:rPr lang="it-IT" sz="1200" b="1" dirty="0">
                <a:solidFill>
                  <a:srgbClr val="203864"/>
                </a:solidFill>
                <a:latin typeface="+mj-lt"/>
              </a:rPr>
              <a:t> Increase value of PRO in health care: relevance for the economic dimension</a:t>
            </a:r>
          </a:p>
          <a:p>
            <a:pPr marL="456388" marR="0" lvl="1" indent="0" algn="just" defTabSz="456388" rtl="0" eaLnBrk="1" fontAlgn="base" latinLnBrk="0" hangingPunct="1">
              <a:lnSpc>
                <a:spcPct val="100000"/>
              </a:lnSpc>
              <a:spcBef>
                <a:spcPct val="20000"/>
              </a:spcBef>
              <a:spcAft>
                <a:spcPct val="0"/>
              </a:spcAft>
              <a:buClr>
                <a:srgbClr val="C00000"/>
              </a:buClr>
              <a:buSzTx/>
              <a:buNone/>
              <a:tabLst/>
              <a:defRPr/>
            </a:pPr>
            <a:endParaRPr lang="en-GB" sz="1200" b="1" dirty="0">
              <a:solidFill>
                <a:srgbClr val="203864"/>
              </a:solidFill>
              <a:latin typeface="+mj-lt"/>
            </a:endParaRPr>
          </a:p>
          <a:p>
            <a:pPr marL="456388" marR="0" lvl="1" indent="0" algn="ctr" defTabSz="456388" rtl="0" eaLnBrk="1" fontAlgn="base" latinLnBrk="0" hangingPunct="1">
              <a:lnSpc>
                <a:spcPct val="100000"/>
              </a:lnSpc>
              <a:spcBef>
                <a:spcPct val="20000"/>
              </a:spcBef>
              <a:spcAft>
                <a:spcPct val="0"/>
              </a:spcAft>
              <a:buClr>
                <a:srgbClr val="F58025"/>
              </a:buClr>
              <a:buSzTx/>
              <a:buNone/>
              <a:tabLst/>
              <a:defRPr/>
            </a:pPr>
            <a:endParaRPr lang="en-GB" sz="1200" b="1" dirty="0">
              <a:solidFill>
                <a:srgbClr val="203864"/>
              </a:solidFill>
              <a:latin typeface="+mj-lt"/>
            </a:endParaRPr>
          </a:p>
          <a:p>
            <a:pPr marL="456388" marR="0" lvl="1" indent="0" algn="ctr" defTabSz="456388" rtl="0" eaLnBrk="1" fontAlgn="base" latinLnBrk="0" hangingPunct="1">
              <a:lnSpc>
                <a:spcPct val="100000"/>
              </a:lnSpc>
              <a:spcBef>
                <a:spcPct val="20000"/>
              </a:spcBef>
              <a:spcAft>
                <a:spcPct val="0"/>
              </a:spcAft>
              <a:buClr>
                <a:srgbClr val="F58025"/>
              </a:buClr>
              <a:buSzTx/>
              <a:buNone/>
              <a:tabLst/>
              <a:defRPr/>
            </a:pPr>
            <a:r>
              <a:rPr kumimoji="0" lang="en-GB" sz="1200" b="1" i="0" u="none" strike="noStrike" kern="1200" cap="none" spc="0" normalizeH="0" baseline="0" noProof="0" dirty="0">
                <a:ln>
                  <a:noFill/>
                </a:ln>
                <a:solidFill>
                  <a:srgbClr val="203864"/>
                </a:solidFill>
                <a:effectLst/>
                <a:uLnTx/>
                <a:uFillTx/>
                <a:latin typeface="+mj-lt"/>
                <a:ea typeface="MS PGothic" pitchFamily="34" charset="-128"/>
                <a:cs typeface="+mn-cs"/>
              </a:rPr>
              <a:t>MEASURING IMPACT ON OUTCOMES THAT MATTER MOST TO PATIENTS</a:t>
            </a:r>
          </a:p>
          <a:p>
            <a:pPr marL="970738" marR="0" lvl="1" indent="-514350" algn="just" defTabSz="456388" rtl="0" eaLnBrk="1" fontAlgn="base" latinLnBrk="0" hangingPunct="1">
              <a:lnSpc>
                <a:spcPct val="100000"/>
              </a:lnSpc>
              <a:spcBef>
                <a:spcPct val="20000"/>
              </a:spcBef>
              <a:spcAft>
                <a:spcPct val="0"/>
              </a:spcAft>
              <a:buClr>
                <a:srgbClr val="F58025"/>
              </a:buClr>
              <a:buSzTx/>
              <a:buFont typeface="+mj-lt"/>
              <a:buAutoNum type="arabicPeriod"/>
              <a:tabLst/>
              <a:defRPr/>
            </a:pP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S PGothic" pitchFamily="34" charset="-128"/>
              <a:cs typeface="+mn-cs"/>
            </a:endParaRPr>
          </a:p>
          <a:p>
            <a:pPr marL="742127" marR="0" lvl="1" indent="-285739" algn="just" defTabSz="456388" rtl="0" eaLnBrk="1" fontAlgn="base" latinLnBrk="0" hangingPunct="1">
              <a:lnSpc>
                <a:spcPct val="100000"/>
              </a:lnSpc>
              <a:spcBef>
                <a:spcPct val="20000"/>
              </a:spcBef>
              <a:spcAft>
                <a:spcPct val="0"/>
              </a:spcAft>
              <a:buClr>
                <a:srgbClr val="F58025"/>
              </a:buClr>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S PGothic" pitchFamily="34" charset="-128"/>
              <a:cs typeface="+mn-cs"/>
            </a:endParaRPr>
          </a:p>
          <a:p>
            <a:pPr marL="742127" marR="0" lvl="1" indent="-285739" algn="just" defTabSz="456388" rtl="0" eaLnBrk="1" fontAlgn="base" latinLnBrk="0" hangingPunct="1">
              <a:lnSpc>
                <a:spcPct val="100000"/>
              </a:lnSpc>
              <a:spcBef>
                <a:spcPct val="20000"/>
              </a:spcBef>
              <a:spcAft>
                <a:spcPct val="0"/>
              </a:spcAft>
              <a:buClr>
                <a:srgbClr val="F58025"/>
              </a:buClr>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S PGothic" pitchFamily="34" charset="-128"/>
              <a:cs typeface="+mn-cs"/>
            </a:endParaRPr>
          </a:p>
        </p:txBody>
      </p:sp>
      <p:sp>
        <p:nvSpPr>
          <p:cNvPr id="8" name="Freccia in giù 5">
            <a:extLst>
              <a:ext uri="{FF2B5EF4-FFF2-40B4-BE49-F238E27FC236}">
                <a16:creationId xmlns:a16="http://schemas.microsoft.com/office/drawing/2014/main" id="{18C0FFB4-9E41-461B-8EB4-8D63B6C31FF4}"/>
              </a:ext>
            </a:extLst>
          </p:cNvPr>
          <p:cNvSpPr/>
          <p:nvPr/>
        </p:nvSpPr>
        <p:spPr>
          <a:xfrm>
            <a:off x="3360679" y="6041315"/>
            <a:ext cx="379445" cy="337861"/>
          </a:xfrm>
          <a:prstGeom prst="downArrow">
            <a:avLst/>
          </a:prstGeom>
          <a:solidFill>
            <a:srgbClr val="CA4E19"/>
          </a:solidFill>
          <a:ln>
            <a:solidFill>
              <a:srgbClr val="CA4E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Afbeelding 9">
            <a:extLst>
              <a:ext uri="{FF2B5EF4-FFF2-40B4-BE49-F238E27FC236}">
                <a16:creationId xmlns:a16="http://schemas.microsoft.com/office/drawing/2014/main" id="{B6E3C7D9-3F12-42EA-AD77-E96F7ACE4CF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61788" y="3429000"/>
            <a:ext cx="2295797" cy="661431"/>
          </a:xfrm>
          <a:prstGeom prst="rect">
            <a:avLst/>
          </a:prstGeom>
        </p:spPr>
      </p:pic>
      <p:sp>
        <p:nvSpPr>
          <p:cNvPr id="11" name="Rechthoek: afgeronde hoeken 10">
            <a:extLst>
              <a:ext uri="{FF2B5EF4-FFF2-40B4-BE49-F238E27FC236}">
                <a16:creationId xmlns:a16="http://schemas.microsoft.com/office/drawing/2014/main" id="{68CC092D-F7B1-4EE6-A32B-F10A32986683}"/>
              </a:ext>
            </a:extLst>
          </p:cNvPr>
          <p:cNvSpPr/>
          <p:nvPr/>
        </p:nvSpPr>
        <p:spPr>
          <a:xfrm>
            <a:off x="6830331" y="4361719"/>
            <a:ext cx="1018726" cy="998205"/>
          </a:xfrm>
          <a:prstGeom prst="roundRect">
            <a:avLst/>
          </a:prstGeom>
          <a:solidFill>
            <a:srgbClr val="26367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b="1" dirty="0"/>
              <a:t>WG1</a:t>
            </a:r>
          </a:p>
          <a:p>
            <a:pPr algn="ctr"/>
            <a:endParaRPr lang="nl-NL" sz="800" b="1" dirty="0"/>
          </a:p>
          <a:p>
            <a:pPr algn="ctr"/>
            <a:r>
              <a:rPr lang="nl-NL" sz="800" b="1" dirty="0"/>
              <a:t> RESEARCH VALIDATION DEVELOPMENT</a:t>
            </a:r>
            <a:endParaRPr lang="nl-BE" sz="800" b="1" dirty="0"/>
          </a:p>
        </p:txBody>
      </p:sp>
      <p:sp>
        <p:nvSpPr>
          <p:cNvPr id="15" name="Rechthoek: afgeronde hoeken 14">
            <a:extLst>
              <a:ext uri="{FF2B5EF4-FFF2-40B4-BE49-F238E27FC236}">
                <a16:creationId xmlns:a16="http://schemas.microsoft.com/office/drawing/2014/main" id="{9F7232B8-C584-4B11-9E71-5A04A951BD3E}"/>
              </a:ext>
            </a:extLst>
          </p:cNvPr>
          <p:cNvSpPr/>
          <p:nvPr/>
        </p:nvSpPr>
        <p:spPr>
          <a:xfrm>
            <a:off x="7880166" y="4347066"/>
            <a:ext cx="1018726" cy="998205"/>
          </a:xfrm>
          <a:prstGeom prst="roundRect">
            <a:avLst/>
          </a:prstGeom>
          <a:solidFill>
            <a:srgbClr val="26367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b="1" dirty="0"/>
              <a:t>WG2</a:t>
            </a:r>
          </a:p>
          <a:p>
            <a:pPr algn="ctr"/>
            <a:endParaRPr lang="nl-NL" sz="800" b="1" dirty="0"/>
          </a:p>
          <a:p>
            <a:pPr algn="ctr"/>
            <a:r>
              <a:rPr lang="nl-NL" sz="800" b="1" dirty="0"/>
              <a:t> CLINICAL MANAGEMENT</a:t>
            </a:r>
            <a:endParaRPr lang="nl-BE" sz="800" b="1" dirty="0"/>
          </a:p>
        </p:txBody>
      </p:sp>
      <p:sp>
        <p:nvSpPr>
          <p:cNvPr id="16" name="Rechthoek: afgeronde hoeken 15">
            <a:extLst>
              <a:ext uri="{FF2B5EF4-FFF2-40B4-BE49-F238E27FC236}">
                <a16:creationId xmlns:a16="http://schemas.microsoft.com/office/drawing/2014/main" id="{F41F1A89-813B-4753-A945-C74A36AAAEC9}"/>
              </a:ext>
            </a:extLst>
          </p:cNvPr>
          <p:cNvSpPr/>
          <p:nvPr/>
        </p:nvSpPr>
        <p:spPr>
          <a:xfrm>
            <a:off x="9997552" y="4329102"/>
            <a:ext cx="1018726" cy="998205"/>
          </a:xfrm>
          <a:prstGeom prst="roundRect">
            <a:avLst/>
          </a:prstGeom>
          <a:solidFill>
            <a:srgbClr val="26367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b="1" dirty="0"/>
              <a:t>WG4</a:t>
            </a:r>
          </a:p>
          <a:p>
            <a:pPr algn="ctr"/>
            <a:endParaRPr lang="nl-NL" sz="800" b="1" dirty="0"/>
          </a:p>
          <a:p>
            <a:pPr algn="ctr"/>
            <a:r>
              <a:rPr lang="nl-NL" sz="800" b="1" dirty="0"/>
              <a:t> HEALTHCARE SYSTEM</a:t>
            </a:r>
            <a:endParaRPr lang="nl-BE" sz="800" b="1" dirty="0"/>
          </a:p>
        </p:txBody>
      </p:sp>
      <p:sp>
        <p:nvSpPr>
          <p:cNvPr id="17" name="Rechthoek: afgeronde hoeken 16">
            <a:extLst>
              <a:ext uri="{FF2B5EF4-FFF2-40B4-BE49-F238E27FC236}">
                <a16:creationId xmlns:a16="http://schemas.microsoft.com/office/drawing/2014/main" id="{0DC102A1-0C04-438B-A053-655501A5532D}"/>
              </a:ext>
            </a:extLst>
          </p:cNvPr>
          <p:cNvSpPr/>
          <p:nvPr/>
        </p:nvSpPr>
        <p:spPr>
          <a:xfrm>
            <a:off x="8938859" y="4329103"/>
            <a:ext cx="1018726" cy="998205"/>
          </a:xfrm>
          <a:prstGeom prst="roundRect">
            <a:avLst/>
          </a:prstGeom>
          <a:solidFill>
            <a:srgbClr val="26367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b="1" dirty="0"/>
              <a:t>WG3</a:t>
            </a:r>
          </a:p>
          <a:p>
            <a:pPr algn="ctr"/>
            <a:endParaRPr lang="nl-NL" sz="800" b="1" dirty="0"/>
          </a:p>
          <a:p>
            <a:pPr algn="ctr"/>
            <a:r>
              <a:rPr lang="nl-NL" sz="800" b="1" dirty="0"/>
              <a:t> </a:t>
            </a:r>
            <a:r>
              <a:rPr lang="nl-NL" sz="800" b="1" dirty="0" err="1"/>
              <a:t>eHEALTH</a:t>
            </a:r>
            <a:r>
              <a:rPr lang="nl-NL" sz="800" b="1" dirty="0"/>
              <a:t> DEVELOPMENT</a:t>
            </a:r>
            <a:endParaRPr lang="nl-BE" sz="800" b="1" dirty="0"/>
          </a:p>
        </p:txBody>
      </p:sp>
      <p:sp>
        <p:nvSpPr>
          <p:cNvPr id="18" name="Rechthoek: afgeronde hoeken 17">
            <a:extLst>
              <a:ext uri="{FF2B5EF4-FFF2-40B4-BE49-F238E27FC236}">
                <a16:creationId xmlns:a16="http://schemas.microsoft.com/office/drawing/2014/main" id="{762AC82C-CAA9-4531-840D-D8B842931D29}"/>
              </a:ext>
            </a:extLst>
          </p:cNvPr>
          <p:cNvSpPr/>
          <p:nvPr/>
        </p:nvSpPr>
        <p:spPr>
          <a:xfrm>
            <a:off x="6836513" y="5381416"/>
            <a:ext cx="1018726" cy="459548"/>
          </a:xfrm>
          <a:prstGeom prst="roundRect">
            <a:avLst/>
          </a:prstGeom>
          <a:solidFill>
            <a:srgbClr val="2636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b="1" dirty="0"/>
              <a:t>Stakeholders </a:t>
            </a:r>
            <a:r>
              <a:rPr lang="nl-NL" sz="800" b="1" dirty="0" err="1"/>
              <a:t>Mapping</a:t>
            </a:r>
            <a:endParaRPr lang="nl-NL" sz="800" b="1" dirty="0"/>
          </a:p>
        </p:txBody>
      </p:sp>
      <p:sp>
        <p:nvSpPr>
          <p:cNvPr id="19" name="Rechthoek: afgeronde hoeken 18">
            <a:extLst>
              <a:ext uri="{FF2B5EF4-FFF2-40B4-BE49-F238E27FC236}">
                <a16:creationId xmlns:a16="http://schemas.microsoft.com/office/drawing/2014/main" id="{1E042B58-F177-4013-B024-02FEFC15C167}"/>
              </a:ext>
            </a:extLst>
          </p:cNvPr>
          <p:cNvSpPr/>
          <p:nvPr/>
        </p:nvSpPr>
        <p:spPr>
          <a:xfrm>
            <a:off x="7885295" y="5374189"/>
            <a:ext cx="1018726" cy="459548"/>
          </a:xfrm>
          <a:prstGeom prst="roundRect">
            <a:avLst/>
          </a:prstGeom>
          <a:solidFill>
            <a:srgbClr val="2636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b="1" dirty="0"/>
              <a:t>Stakeholders </a:t>
            </a:r>
            <a:r>
              <a:rPr lang="nl-NL" sz="800" b="1" dirty="0" err="1"/>
              <a:t>Mapping</a:t>
            </a:r>
            <a:endParaRPr lang="nl-NL" sz="800" b="1" dirty="0"/>
          </a:p>
        </p:txBody>
      </p:sp>
      <p:sp>
        <p:nvSpPr>
          <p:cNvPr id="20" name="Rechthoek: afgeronde hoeken 19">
            <a:extLst>
              <a:ext uri="{FF2B5EF4-FFF2-40B4-BE49-F238E27FC236}">
                <a16:creationId xmlns:a16="http://schemas.microsoft.com/office/drawing/2014/main" id="{C3A224D0-E753-43AF-BC66-0FB1227A5481}"/>
              </a:ext>
            </a:extLst>
          </p:cNvPr>
          <p:cNvSpPr/>
          <p:nvPr/>
        </p:nvSpPr>
        <p:spPr>
          <a:xfrm>
            <a:off x="9997552" y="5381416"/>
            <a:ext cx="1018726" cy="459548"/>
          </a:xfrm>
          <a:prstGeom prst="roundRect">
            <a:avLst/>
          </a:prstGeom>
          <a:solidFill>
            <a:srgbClr val="2636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b="1" dirty="0"/>
              <a:t>Stakeholders </a:t>
            </a:r>
            <a:r>
              <a:rPr lang="nl-NL" sz="800" b="1" dirty="0" err="1"/>
              <a:t>Mapping</a:t>
            </a:r>
            <a:endParaRPr lang="nl-NL" sz="800" b="1" dirty="0"/>
          </a:p>
        </p:txBody>
      </p:sp>
      <p:sp>
        <p:nvSpPr>
          <p:cNvPr id="21" name="Rechthoek: afgeronde hoeken 20">
            <a:extLst>
              <a:ext uri="{FF2B5EF4-FFF2-40B4-BE49-F238E27FC236}">
                <a16:creationId xmlns:a16="http://schemas.microsoft.com/office/drawing/2014/main" id="{80F431AC-4F99-4130-B890-088DD4FA4766}"/>
              </a:ext>
            </a:extLst>
          </p:cNvPr>
          <p:cNvSpPr/>
          <p:nvPr/>
        </p:nvSpPr>
        <p:spPr>
          <a:xfrm>
            <a:off x="8934077" y="5381416"/>
            <a:ext cx="1018726" cy="459548"/>
          </a:xfrm>
          <a:prstGeom prst="roundRect">
            <a:avLst/>
          </a:prstGeom>
          <a:solidFill>
            <a:srgbClr val="2636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b="1" dirty="0"/>
              <a:t>Stakeholders </a:t>
            </a:r>
            <a:r>
              <a:rPr lang="nl-NL" sz="800" b="1" dirty="0" err="1"/>
              <a:t>Mapping</a:t>
            </a:r>
            <a:endParaRPr lang="nl-NL" sz="800" b="1" dirty="0"/>
          </a:p>
        </p:txBody>
      </p:sp>
      <p:sp>
        <p:nvSpPr>
          <p:cNvPr id="22" name="Rechthoek: afgeronde hoeken 21">
            <a:extLst>
              <a:ext uri="{FF2B5EF4-FFF2-40B4-BE49-F238E27FC236}">
                <a16:creationId xmlns:a16="http://schemas.microsoft.com/office/drawing/2014/main" id="{9B38BA24-1CF9-472E-92E3-2AE08B4CD2C5}"/>
              </a:ext>
            </a:extLst>
          </p:cNvPr>
          <p:cNvSpPr/>
          <p:nvPr/>
        </p:nvSpPr>
        <p:spPr>
          <a:xfrm>
            <a:off x="6830331" y="5873649"/>
            <a:ext cx="1018726" cy="777259"/>
          </a:xfrm>
          <a:prstGeom prst="roundRect">
            <a:avLst/>
          </a:prstGeom>
          <a:solidFill>
            <a:srgbClr val="2636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b="1" dirty="0"/>
              <a:t>AGENDA </a:t>
            </a:r>
            <a:r>
              <a:rPr lang="nl-NL" sz="800" b="1" dirty="0" err="1"/>
              <a:t>Objectives</a:t>
            </a:r>
            <a:endParaRPr lang="nl-NL" sz="800" b="1" dirty="0"/>
          </a:p>
          <a:p>
            <a:pPr algn="ctr"/>
            <a:r>
              <a:rPr lang="nl-NL" sz="800" b="1" dirty="0"/>
              <a:t>………</a:t>
            </a:r>
          </a:p>
        </p:txBody>
      </p:sp>
      <p:sp>
        <p:nvSpPr>
          <p:cNvPr id="25" name="Rechthoek: afgeronde hoeken 24">
            <a:extLst>
              <a:ext uri="{FF2B5EF4-FFF2-40B4-BE49-F238E27FC236}">
                <a16:creationId xmlns:a16="http://schemas.microsoft.com/office/drawing/2014/main" id="{3C96F307-9E3F-45B7-B569-59DA752FE253}"/>
              </a:ext>
            </a:extLst>
          </p:cNvPr>
          <p:cNvSpPr/>
          <p:nvPr/>
        </p:nvSpPr>
        <p:spPr>
          <a:xfrm>
            <a:off x="7880166" y="5873649"/>
            <a:ext cx="1018726" cy="777259"/>
          </a:xfrm>
          <a:prstGeom prst="roundRect">
            <a:avLst/>
          </a:prstGeom>
          <a:solidFill>
            <a:srgbClr val="2636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b="1" dirty="0"/>
              <a:t>AGENDA </a:t>
            </a:r>
            <a:r>
              <a:rPr lang="nl-NL" sz="800" b="1" dirty="0" err="1"/>
              <a:t>Objectives</a:t>
            </a:r>
            <a:endParaRPr lang="nl-NL" sz="800" b="1" dirty="0"/>
          </a:p>
          <a:p>
            <a:pPr algn="ctr"/>
            <a:r>
              <a:rPr lang="nl-NL" sz="800" b="1" dirty="0"/>
              <a:t>………</a:t>
            </a:r>
          </a:p>
        </p:txBody>
      </p:sp>
      <p:sp>
        <p:nvSpPr>
          <p:cNvPr id="26" name="Rechthoek: afgeronde hoeken 25">
            <a:extLst>
              <a:ext uri="{FF2B5EF4-FFF2-40B4-BE49-F238E27FC236}">
                <a16:creationId xmlns:a16="http://schemas.microsoft.com/office/drawing/2014/main" id="{552FE0A6-E2D8-4683-916C-4C4D5905A0E6}"/>
              </a:ext>
            </a:extLst>
          </p:cNvPr>
          <p:cNvSpPr/>
          <p:nvPr/>
        </p:nvSpPr>
        <p:spPr>
          <a:xfrm>
            <a:off x="8938859" y="5873648"/>
            <a:ext cx="1018726" cy="777259"/>
          </a:xfrm>
          <a:prstGeom prst="roundRect">
            <a:avLst/>
          </a:prstGeom>
          <a:solidFill>
            <a:srgbClr val="2636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b="1" dirty="0"/>
              <a:t>AGENDA </a:t>
            </a:r>
            <a:r>
              <a:rPr lang="nl-NL" sz="800" b="1" dirty="0" err="1"/>
              <a:t>Objectives</a:t>
            </a:r>
            <a:endParaRPr lang="nl-NL" sz="800" b="1" dirty="0"/>
          </a:p>
          <a:p>
            <a:pPr algn="ctr"/>
            <a:r>
              <a:rPr lang="nl-NL" sz="800" b="1" dirty="0"/>
              <a:t>………</a:t>
            </a:r>
          </a:p>
        </p:txBody>
      </p:sp>
      <p:sp>
        <p:nvSpPr>
          <p:cNvPr id="27" name="Rechthoek: afgeronde hoeken 26">
            <a:extLst>
              <a:ext uri="{FF2B5EF4-FFF2-40B4-BE49-F238E27FC236}">
                <a16:creationId xmlns:a16="http://schemas.microsoft.com/office/drawing/2014/main" id="{AE74DCC3-5C05-4E37-A471-E98E0A1E32F8}"/>
              </a:ext>
            </a:extLst>
          </p:cNvPr>
          <p:cNvSpPr/>
          <p:nvPr/>
        </p:nvSpPr>
        <p:spPr>
          <a:xfrm>
            <a:off x="9997552" y="5873648"/>
            <a:ext cx="1018726" cy="777259"/>
          </a:xfrm>
          <a:prstGeom prst="roundRect">
            <a:avLst/>
          </a:prstGeom>
          <a:solidFill>
            <a:srgbClr val="2636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b="1" dirty="0"/>
              <a:t>AGENDA </a:t>
            </a:r>
            <a:r>
              <a:rPr lang="nl-NL" sz="800" b="1" dirty="0" err="1"/>
              <a:t>Objectives</a:t>
            </a:r>
            <a:endParaRPr lang="nl-NL" sz="800" b="1" dirty="0"/>
          </a:p>
          <a:p>
            <a:pPr algn="ctr"/>
            <a:r>
              <a:rPr lang="nl-NL" sz="800" b="1" dirty="0"/>
              <a:t>………</a:t>
            </a:r>
          </a:p>
        </p:txBody>
      </p:sp>
      <p:sp>
        <p:nvSpPr>
          <p:cNvPr id="28" name="Pijl: omhoog 27">
            <a:extLst>
              <a:ext uri="{FF2B5EF4-FFF2-40B4-BE49-F238E27FC236}">
                <a16:creationId xmlns:a16="http://schemas.microsoft.com/office/drawing/2014/main" id="{3F62BD7B-BDFA-401B-A3BE-C71CBFFEB132}"/>
              </a:ext>
            </a:extLst>
          </p:cNvPr>
          <p:cNvSpPr/>
          <p:nvPr/>
        </p:nvSpPr>
        <p:spPr>
          <a:xfrm rot="-3900000">
            <a:off x="6134159" y="2925278"/>
            <a:ext cx="506145" cy="1652139"/>
          </a:xfrm>
          <a:prstGeom prst="upArrow">
            <a:avLst>
              <a:gd name="adj1" fmla="val 50000"/>
              <a:gd name="adj2" fmla="val 50000"/>
            </a:avLst>
          </a:prstGeom>
          <a:solidFill>
            <a:srgbClr val="CA4E19"/>
          </a:solidFill>
          <a:ln>
            <a:solidFill>
              <a:srgbClr val="CA4E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61125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94FCE-70A9-4932-A293-72A34F90E66A}"/>
              </a:ext>
            </a:extLst>
          </p:cNvPr>
          <p:cNvSpPr>
            <a:spLocks noGrp="1"/>
          </p:cNvSpPr>
          <p:nvPr>
            <p:ph type="title"/>
          </p:nvPr>
        </p:nvSpPr>
        <p:spPr>
          <a:xfrm>
            <a:off x="1260000" y="1412030"/>
            <a:ext cx="9701783" cy="1344539"/>
          </a:xfrm>
        </p:spPr>
        <p:txBody>
          <a:bodyPr/>
          <a:lstStyle/>
          <a:p>
            <a:r>
              <a:rPr lang="nl-NL" dirty="0"/>
              <a:t>PROMS KEY STEPS</a:t>
            </a:r>
            <a:endParaRPr lang="nl-BE" dirty="0"/>
          </a:p>
        </p:txBody>
      </p:sp>
      <p:grpSp>
        <p:nvGrpSpPr>
          <p:cNvPr id="18" name="Groep 17">
            <a:extLst>
              <a:ext uri="{FF2B5EF4-FFF2-40B4-BE49-F238E27FC236}">
                <a16:creationId xmlns:a16="http://schemas.microsoft.com/office/drawing/2014/main" id="{725278B2-5560-4C89-952D-B5FE16CD6F6B}"/>
              </a:ext>
            </a:extLst>
          </p:cNvPr>
          <p:cNvGrpSpPr/>
          <p:nvPr/>
        </p:nvGrpSpPr>
        <p:grpSpPr>
          <a:xfrm>
            <a:off x="179231" y="3716709"/>
            <a:ext cx="11698638" cy="1253346"/>
            <a:chOff x="179231" y="3259490"/>
            <a:chExt cx="11698638" cy="1253346"/>
          </a:xfrm>
        </p:grpSpPr>
        <p:sp>
          <p:nvSpPr>
            <p:cNvPr id="4" name="Arrow: Notched Right 3">
              <a:extLst>
                <a:ext uri="{FF2B5EF4-FFF2-40B4-BE49-F238E27FC236}">
                  <a16:creationId xmlns:a16="http://schemas.microsoft.com/office/drawing/2014/main" id="{E3E60F81-3F32-4487-AED3-3971C8FA350B}"/>
                </a:ext>
              </a:extLst>
            </p:cNvPr>
            <p:cNvSpPr/>
            <p:nvPr/>
          </p:nvSpPr>
          <p:spPr>
            <a:xfrm>
              <a:off x="179231" y="3483471"/>
              <a:ext cx="11698638" cy="813771"/>
            </a:xfrm>
            <a:prstGeom prst="notchedRightArrow">
              <a:avLst/>
            </a:prstGeom>
            <a:solidFill>
              <a:srgbClr val="263673">
                <a:alpha val="30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5" name="Ovale 34">
              <a:extLst>
                <a:ext uri="{FF2B5EF4-FFF2-40B4-BE49-F238E27FC236}">
                  <a16:creationId xmlns:a16="http://schemas.microsoft.com/office/drawing/2014/main" id="{5C29AFA7-9341-4D43-9A84-5A9053DDDA5E}"/>
                </a:ext>
              </a:extLst>
            </p:cNvPr>
            <p:cNvSpPr/>
            <p:nvPr/>
          </p:nvSpPr>
          <p:spPr>
            <a:xfrm>
              <a:off x="803045" y="3695387"/>
              <a:ext cx="394447" cy="391421"/>
            </a:xfrm>
            <a:prstGeom prst="ellipse">
              <a:avLst/>
            </a:prstGeom>
            <a:solidFill>
              <a:srgbClr val="263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kstvak 5">
              <a:extLst>
                <a:ext uri="{FF2B5EF4-FFF2-40B4-BE49-F238E27FC236}">
                  <a16:creationId xmlns:a16="http://schemas.microsoft.com/office/drawing/2014/main" id="{4811EF4F-50A0-4941-B07A-DCA1EE11E0B5}"/>
                </a:ext>
              </a:extLst>
            </p:cNvPr>
            <p:cNvSpPr txBox="1"/>
            <p:nvPr/>
          </p:nvSpPr>
          <p:spPr>
            <a:xfrm>
              <a:off x="238388" y="4143504"/>
              <a:ext cx="1623526" cy="369332"/>
            </a:xfrm>
            <a:prstGeom prst="rect">
              <a:avLst/>
            </a:prstGeom>
            <a:noFill/>
          </p:spPr>
          <p:txBody>
            <a:bodyPr wrap="square" rtlCol="0">
              <a:spAutoFit/>
            </a:bodyPr>
            <a:lstStyle/>
            <a:p>
              <a:r>
                <a:rPr lang="nl-NL" dirty="0">
                  <a:solidFill>
                    <a:srgbClr val="263673"/>
                  </a:solidFill>
                </a:rPr>
                <a:t>Januari 2019</a:t>
              </a:r>
              <a:endParaRPr lang="nl-BE" dirty="0">
                <a:solidFill>
                  <a:srgbClr val="263673"/>
                </a:solidFill>
              </a:endParaRPr>
            </a:p>
          </p:txBody>
        </p:sp>
        <p:sp>
          <p:nvSpPr>
            <p:cNvPr id="7" name="Ovale 34">
              <a:extLst>
                <a:ext uri="{FF2B5EF4-FFF2-40B4-BE49-F238E27FC236}">
                  <a16:creationId xmlns:a16="http://schemas.microsoft.com/office/drawing/2014/main" id="{E5188FFB-5B13-48C3-9E60-B5C8456C5615}"/>
                </a:ext>
              </a:extLst>
            </p:cNvPr>
            <p:cNvSpPr/>
            <p:nvPr/>
          </p:nvSpPr>
          <p:spPr>
            <a:xfrm>
              <a:off x="2224408" y="3694645"/>
              <a:ext cx="394447" cy="391421"/>
            </a:xfrm>
            <a:prstGeom prst="ellipse">
              <a:avLst/>
            </a:prstGeom>
            <a:solidFill>
              <a:srgbClr val="263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kstvak 7">
              <a:extLst>
                <a:ext uri="{FF2B5EF4-FFF2-40B4-BE49-F238E27FC236}">
                  <a16:creationId xmlns:a16="http://schemas.microsoft.com/office/drawing/2014/main" id="{4E5B520A-E11B-47BB-9794-2A2565B1BB25}"/>
                </a:ext>
              </a:extLst>
            </p:cNvPr>
            <p:cNvSpPr txBox="1"/>
            <p:nvPr/>
          </p:nvSpPr>
          <p:spPr>
            <a:xfrm>
              <a:off x="1747663" y="3259490"/>
              <a:ext cx="1347936" cy="369332"/>
            </a:xfrm>
            <a:prstGeom prst="rect">
              <a:avLst/>
            </a:prstGeom>
            <a:noFill/>
          </p:spPr>
          <p:txBody>
            <a:bodyPr wrap="square" rtlCol="0">
              <a:spAutoFit/>
            </a:bodyPr>
            <a:lstStyle/>
            <a:p>
              <a:r>
                <a:rPr lang="nl-NL" dirty="0">
                  <a:solidFill>
                    <a:srgbClr val="263673"/>
                  </a:solidFill>
                </a:rPr>
                <a:t>June 2019</a:t>
              </a:r>
              <a:endParaRPr lang="nl-BE" dirty="0">
                <a:solidFill>
                  <a:srgbClr val="263673"/>
                </a:solidFill>
              </a:endParaRPr>
            </a:p>
          </p:txBody>
        </p:sp>
        <p:sp>
          <p:nvSpPr>
            <p:cNvPr id="9" name="Ovale 34">
              <a:extLst>
                <a:ext uri="{FF2B5EF4-FFF2-40B4-BE49-F238E27FC236}">
                  <a16:creationId xmlns:a16="http://schemas.microsoft.com/office/drawing/2014/main" id="{D521CA07-0CDD-4C85-8EC4-BCE732095F39}"/>
                </a:ext>
              </a:extLst>
            </p:cNvPr>
            <p:cNvSpPr/>
            <p:nvPr/>
          </p:nvSpPr>
          <p:spPr>
            <a:xfrm>
              <a:off x="3524473" y="3694645"/>
              <a:ext cx="394447" cy="391421"/>
            </a:xfrm>
            <a:prstGeom prst="ellipse">
              <a:avLst/>
            </a:prstGeom>
            <a:solidFill>
              <a:srgbClr val="263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ekstvak 9">
              <a:extLst>
                <a:ext uri="{FF2B5EF4-FFF2-40B4-BE49-F238E27FC236}">
                  <a16:creationId xmlns:a16="http://schemas.microsoft.com/office/drawing/2014/main" id="{B3EF9022-F896-4FC3-8847-5FF5CBE225EB}"/>
                </a:ext>
              </a:extLst>
            </p:cNvPr>
            <p:cNvSpPr txBox="1"/>
            <p:nvPr/>
          </p:nvSpPr>
          <p:spPr>
            <a:xfrm>
              <a:off x="2680723" y="4143504"/>
              <a:ext cx="2081945" cy="369332"/>
            </a:xfrm>
            <a:prstGeom prst="rect">
              <a:avLst/>
            </a:prstGeom>
            <a:noFill/>
          </p:spPr>
          <p:txBody>
            <a:bodyPr wrap="square" rtlCol="0">
              <a:spAutoFit/>
            </a:bodyPr>
            <a:lstStyle/>
            <a:p>
              <a:r>
                <a:rPr lang="nl-NL" dirty="0">
                  <a:solidFill>
                    <a:srgbClr val="263673"/>
                  </a:solidFill>
                </a:rPr>
                <a:t>September 2019</a:t>
              </a:r>
              <a:endParaRPr lang="nl-BE" dirty="0">
                <a:solidFill>
                  <a:srgbClr val="263673"/>
                </a:solidFill>
              </a:endParaRPr>
            </a:p>
          </p:txBody>
        </p:sp>
        <p:sp>
          <p:nvSpPr>
            <p:cNvPr id="11" name="Ovale 34">
              <a:extLst>
                <a:ext uri="{FF2B5EF4-FFF2-40B4-BE49-F238E27FC236}">
                  <a16:creationId xmlns:a16="http://schemas.microsoft.com/office/drawing/2014/main" id="{074380BC-AAE1-4563-B832-D413070239FF}"/>
                </a:ext>
              </a:extLst>
            </p:cNvPr>
            <p:cNvSpPr/>
            <p:nvPr/>
          </p:nvSpPr>
          <p:spPr>
            <a:xfrm>
              <a:off x="5011151" y="3694645"/>
              <a:ext cx="394447" cy="391421"/>
            </a:xfrm>
            <a:prstGeom prst="ellipse">
              <a:avLst/>
            </a:prstGeom>
            <a:solidFill>
              <a:srgbClr val="263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kstvak 11">
              <a:extLst>
                <a:ext uri="{FF2B5EF4-FFF2-40B4-BE49-F238E27FC236}">
                  <a16:creationId xmlns:a16="http://schemas.microsoft.com/office/drawing/2014/main" id="{E0E1894D-212D-4CA6-B992-88014A278781}"/>
                </a:ext>
              </a:extLst>
            </p:cNvPr>
            <p:cNvSpPr txBox="1"/>
            <p:nvPr/>
          </p:nvSpPr>
          <p:spPr>
            <a:xfrm>
              <a:off x="4201874" y="3259490"/>
              <a:ext cx="2009464" cy="369332"/>
            </a:xfrm>
            <a:prstGeom prst="rect">
              <a:avLst/>
            </a:prstGeom>
            <a:noFill/>
          </p:spPr>
          <p:txBody>
            <a:bodyPr wrap="square" rtlCol="0">
              <a:spAutoFit/>
            </a:bodyPr>
            <a:lstStyle/>
            <a:p>
              <a:r>
                <a:rPr lang="nl-NL" dirty="0">
                  <a:solidFill>
                    <a:srgbClr val="263673"/>
                  </a:solidFill>
                </a:rPr>
                <a:t>November 2019</a:t>
              </a:r>
              <a:endParaRPr lang="nl-BE" dirty="0">
                <a:solidFill>
                  <a:srgbClr val="263673"/>
                </a:solidFill>
              </a:endParaRPr>
            </a:p>
          </p:txBody>
        </p:sp>
        <p:sp>
          <p:nvSpPr>
            <p:cNvPr id="13" name="Ovale 34">
              <a:extLst>
                <a:ext uri="{FF2B5EF4-FFF2-40B4-BE49-F238E27FC236}">
                  <a16:creationId xmlns:a16="http://schemas.microsoft.com/office/drawing/2014/main" id="{8A2FC70D-BAAE-4D40-AE57-93303A860427}"/>
                </a:ext>
              </a:extLst>
            </p:cNvPr>
            <p:cNvSpPr/>
            <p:nvPr/>
          </p:nvSpPr>
          <p:spPr>
            <a:xfrm>
              <a:off x="8209659" y="3694645"/>
              <a:ext cx="394447" cy="391421"/>
            </a:xfrm>
            <a:prstGeom prst="ellipse">
              <a:avLst/>
            </a:prstGeom>
            <a:solidFill>
              <a:srgbClr val="263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ekstvak 13">
              <a:extLst>
                <a:ext uri="{FF2B5EF4-FFF2-40B4-BE49-F238E27FC236}">
                  <a16:creationId xmlns:a16="http://schemas.microsoft.com/office/drawing/2014/main" id="{F7AE752C-B94A-44C2-A501-809E5DEDA957}"/>
                </a:ext>
              </a:extLst>
            </p:cNvPr>
            <p:cNvSpPr txBox="1"/>
            <p:nvPr/>
          </p:nvSpPr>
          <p:spPr>
            <a:xfrm>
              <a:off x="7664489" y="4143504"/>
              <a:ext cx="1484786" cy="369332"/>
            </a:xfrm>
            <a:prstGeom prst="rect">
              <a:avLst/>
            </a:prstGeom>
            <a:noFill/>
          </p:spPr>
          <p:txBody>
            <a:bodyPr wrap="square" rtlCol="0">
              <a:spAutoFit/>
            </a:bodyPr>
            <a:lstStyle/>
            <a:p>
              <a:r>
                <a:rPr lang="nl-NL" dirty="0">
                  <a:solidFill>
                    <a:srgbClr val="263673"/>
                  </a:solidFill>
                </a:rPr>
                <a:t>Spring 2020</a:t>
              </a:r>
              <a:endParaRPr lang="nl-BE" dirty="0">
                <a:solidFill>
                  <a:srgbClr val="263673"/>
                </a:solidFill>
              </a:endParaRPr>
            </a:p>
          </p:txBody>
        </p:sp>
        <p:sp>
          <p:nvSpPr>
            <p:cNvPr id="15" name="Ovale 34">
              <a:extLst>
                <a:ext uri="{FF2B5EF4-FFF2-40B4-BE49-F238E27FC236}">
                  <a16:creationId xmlns:a16="http://schemas.microsoft.com/office/drawing/2014/main" id="{3E515B7B-8E9A-4EBA-B78F-DF6A4CDA9633}"/>
                </a:ext>
              </a:extLst>
            </p:cNvPr>
            <p:cNvSpPr/>
            <p:nvPr/>
          </p:nvSpPr>
          <p:spPr>
            <a:xfrm>
              <a:off x="10687273" y="3694645"/>
              <a:ext cx="394447" cy="391421"/>
            </a:xfrm>
            <a:prstGeom prst="ellipse">
              <a:avLst/>
            </a:prstGeom>
            <a:solidFill>
              <a:srgbClr val="263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ekstvak 15">
              <a:extLst>
                <a:ext uri="{FF2B5EF4-FFF2-40B4-BE49-F238E27FC236}">
                  <a16:creationId xmlns:a16="http://schemas.microsoft.com/office/drawing/2014/main" id="{4046CBC6-C3F6-4954-91F9-35C247D78685}"/>
                </a:ext>
              </a:extLst>
            </p:cNvPr>
            <p:cNvSpPr txBox="1"/>
            <p:nvPr/>
          </p:nvSpPr>
          <p:spPr>
            <a:xfrm>
              <a:off x="10210528" y="3294385"/>
              <a:ext cx="1347936" cy="369332"/>
            </a:xfrm>
            <a:prstGeom prst="rect">
              <a:avLst/>
            </a:prstGeom>
            <a:noFill/>
          </p:spPr>
          <p:txBody>
            <a:bodyPr wrap="square" rtlCol="0">
              <a:spAutoFit/>
            </a:bodyPr>
            <a:lstStyle/>
            <a:p>
              <a:r>
                <a:rPr lang="nl-NL" dirty="0" err="1">
                  <a:solidFill>
                    <a:srgbClr val="263673"/>
                  </a:solidFill>
                </a:rPr>
                <a:t>July</a:t>
              </a:r>
              <a:r>
                <a:rPr lang="nl-NL" dirty="0">
                  <a:solidFill>
                    <a:srgbClr val="263673"/>
                  </a:solidFill>
                </a:rPr>
                <a:t> 2022</a:t>
              </a:r>
              <a:endParaRPr lang="nl-BE" dirty="0">
                <a:solidFill>
                  <a:srgbClr val="263673"/>
                </a:solidFill>
              </a:endParaRPr>
            </a:p>
          </p:txBody>
        </p:sp>
      </p:grpSp>
      <p:sp>
        <p:nvSpPr>
          <p:cNvPr id="17" name="Rechthoek 16">
            <a:extLst>
              <a:ext uri="{FF2B5EF4-FFF2-40B4-BE49-F238E27FC236}">
                <a16:creationId xmlns:a16="http://schemas.microsoft.com/office/drawing/2014/main" id="{D620E92F-46A7-4AD3-9689-CA91FE1180D7}"/>
              </a:ext>
            </a:extLst>
          </p:cNvPr>
          <p:cNvSpPr/>
          <p:nvPr/>
        </p:nvSpPr>
        <p:spPr>
          <a:xfrm rot="2100000">
            <a:off x="9471324" y="3887905"/>
            <a:ext cx="308854" cy="1254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hthoek 20">
            <a:extLst>
              <a:ext uri="{FF2B5EF4-FFF2-40B4-BE49-F238E27FC236}">
                <a16:creationId xmlns:a16="http://schemas.microsoft.com/office/drawing/2014/main" id="{AAA7B61C-B455-4E4C-A1A5-D5B1FFD6803F}"/>
              </a:ext>
            </a:extLst>
          </p:cNvPr>
          <p:cNvSpPr/>
          <p:nvPr/>
        </p:nvSpPr>
        <p:spPr>
          <a:xfrm>
            <a:off x="1077232" y="5889490"/>
            <a:ext cx="8121953" cy="792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Rechthoek 21">
            <a:extLst>
              <a:ext uri="{FF2B5EF4-FFF2-40B4-BE49-F238E27FC236}">
                <a16:creationId xmlns:a16="http://schemas.microsoft.com/office/drawing/2014/main" id="{6B1CC681-6088-4BD2-A0DB-195B9BB02C81}"/>
              </a:ext>
            </a:extLst>
          </p:cNvPr>
          <p:cNvSpPr/>
          <p:nvPr/>
        </p:nvSpPr>
        <p:spPr>
          <a:xfrm>
            <a:off x="1229632" y="6041890"/>
            <a:ext cx="8121953" cy="792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Freeform 15">
            <a:extLst>
              <a:ext uri="{FF2B5EF4-FFF2-40B4-BE49-F238E27FC236}">
                <a16:creationId xmlns:a16="http://schemas.microsoft.com/office/drawing/2014/main" id="{0DF66969-14C4-48B5-AC79-478C36DCBA5F}"/>
              </a:ext>
            </a:extLst>
          </p:cNvPr>
          <p:cNvSpPr/>
          <p:nvPr/>
        </p:nvSpPr>
        <p:spPr>
          <a:xfrm>
            <a:off x="1355747" y="2149939"/>
            <a:ext cx="2168726" cy="1114910"/>
          </a:xfrm>
          <a:custGeom>
            <a:avLst/>
            <a:gdLst>
              <a:gd name="connsiteX0" fmla="*/ 0 w 3068227"/>
              <a:gd name="connsiteY0" fmla="*/ 0 h 880637"/>
              <a:gd name="connsiteX1" fmla="*/ 3068227 w 3068227"/>
              <a:gd name="connsiteY1" fmla="*/ 0 h 880637"/>
              <a:gd name="connsiteX2" fmla="*/ 3068227 w 3068227"/>
              <a:gd name="connsiteY2" fmla="*/ 880637 h 880637"/>
              <a:gd name="connsiteX3" fmla="*/ 0 w 3068227"/>
              <a:gd name="connsiteY3" fmla="*/ 880637 h 880637"/>
              <a:gd name="connsiteX4" fmla="*/ 0 w 3068227"/>
              <a:gd name="connsiteY4" fmla="*/ 0 h 88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227" h="880637">
                <a:moveTo>
                  <a:pt x="0" y="0"/>
                </a:moveTo>
                <a:lnTo>
                  <a:pt x="3068227" y="0"/>
                </a:lnTo>
                <a:lnTo>
                  <a:pt x="3068227" y="880637"/>
                </a:lnTo>
                <a:lnTo>
                  <a:pt x="0" y="880637"/>
                </a:lnTo>
                <a:lnTo>
                  <a:pt x="0" y="0"/>
                </a:lnTo>
                <a:close/>
              </a:path>
            </a:pathLst>
          </a:custGeom>
          <a:ln>
            <a:solidFill>
              <a:srgbClr val="CA4E19"/>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buClr>
                <a:schemeClr val="tx1"/>
              </a:buClr>
            </a:pPr>
            <a:endParaRPr lang="en-US" sz="2400" b="1" dirty="0">
              <a:solidFill>
                <a:schemeClr val="tx1"/>
              </a:solidFill>
            </a:endParaRPr>
          </a:p>
          <a:p>
            <a:pPr algn="ctr" defTabSz="889000">
              <a:lnSpc>
                <a:spcPct val="90000"/>
              </a:lnSpc>
              <a:spcBef>
                <a:spcPct val="0"/>
              </a:spcBef>
              <a:spcAft>
                <a:spcPct val="35000"/>
              </a:spcAft>
              <a:buClr>
                <a:schemeClr val="tx1"/>
              </a:buClr>
            </a:pPr>
            <a:r>
              <a:rPr lang="en-US" dirty="0">
                <a:solidFill>
                  <a:schemeClr val="tx1"/>
                </a:solidFill>
              </a:rPr>
              <a:t>ECF - MSIF - AISM</a:t>
            </a:r>
          </a:p>
          <a:p>
            <a:pPr algn="ctr" defTabSz="889000">
              <a:lnSpc>
                <a:spcPct val="90000"/>
              </a:lnSpc>
              <a:spcBef>
                <a:spcPct val="0"/>
              </a:spcBef>
              <a:spcAft>
                <a:spcPct val="35000"/>
              </a:spcAft>
              <a:buClr>
                <a:schemeClr val="tx1"/>
              </a:buClr>
            </a:pPr>
            <a:r>
              <a:rPr lang="en-US" dirty="0">
                <a:solidFill>
                  <a:schemeClr val="tx1"/>
                </a:solidFill>
              </a:rPr>
              <a:t>MOU signed</a:t>
            </a:r>
          </a:p>
          <a:p>
            <a:pPr algn="ctr" defTabSz="889000">
              <a:lnSpc>
                <a:spcPct val="90000"/>
              </a:lnSpc>
              <a:spcBef>
                <a:spcPct val="0"/>
              </a:spcBef>
              <a:spcAft>
                <a:spcPct val="35000"/>
              </a:spcAft>
              <a:buClr>
                <a:schemeClr val="tx1"/>
              </a:buClr>
            </a:pPr>
            <a:endParaRPr lang="en-US" sz="2400" b="1" dirty="0"/>
          </a:p>
        </p:txBody>
      </p:sp>
      <p:sp>
        <p:nvSpPr>
          <p:cNvPr id="20" name="Freeform 15">
            <a:extLst>
              <a:ext uri="{FF2B5EF4-FFF2-40B4-BE49-F238E27FC236}">
                <a16:creationId xmlns:a16="http://schemas.microsoft.com/office/drawing/2014/main" id="{6CCD4D52-A2CB-4A0B-B8D8-08CF108D1A29}"/>
              </a:ext>
            </a:extLst>
          </p:cNvPr>
          <p:cNvSpPr/>
          <p:nvPr/>
        </p:nvSpPr>
        <p:spPr>
          <a:xfrm>
            <a:off x="69069" y="5566303"/>
            <a:ext cx="2168726" cy="1114910"/>
          </a:xfrm>
          <a:custGeom>
            <a:avLst/>
            <a:gdLst>
              <a:gd name="connsiteX0" fmla="*/ 0 w 3068227"/>
              <a:gd name="connsiteY0" fmla="*/ 0 h 880637"/>
              <a:gd name="connsiteX1" fmla="*/ 3068227 w 3068227"/>
              <a:gd name="connsiteY1" fmla="*/ 0 h 880637"/>
              <a:gd name="connsiteX2" fmla="*/ 3068227 w 3068227"/>
              <a:gd name="connsiteY2" fmla="*/ 880637 h 880637"/>
              <a:gd name="connsiteX3" fmla="*/ 0 w 3068227"/>
              <a:gd name="connsiteY3" fmla="*/ 880637 h 880637"/>
              <a:gd name="connsiteX4" fmla="*/ 0 w 3068227"/>
              <a:gd name="connsiteY4" fmla="*/ 0 h 88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227" h="880637">
                <a:moveTo>
                  <a:pt x="0" y="0"/>
                </a:moveTo>
                <a:lnTo>
                  <a:pt x="3068227" y="0"/>
                </a:lnTo>
                <a:lnTo>
                  <a:pt x="3068227" y="880637"/>
                </a:lnTo>
                <a:lnTo>
                  <a:pt x="0" y="880637"/>
                </a:lnTo>
                <a:lnTo>
                  <a:pt x="0" y="0"/>
                </a:lnTo>
                <a:close/>
              </a:path>
            </a:pathLst>
          </a:custGeom>
          <a:ln>
            <a:solidFill>
              <a:srgbClr val="CA4E19"/>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buClr>
                <a:schemeClr val="tx1"/>
              </a:buClr>
            </a:pPr>
            <a:endParaRPr lang="en-US" sz="2400" b="1" dirty="0">
              <a:solidFill>
                <a:schemeClr val="tx1"/>
              </a:solidFill>
            </a:endParaRPr>
          </a:p>
          <a:p>
            <a:pPr algn="ctr" defTabSz="889000">
              <a:lnSpc>
                <a:spcPct val="90000"/>
              </a:lnSpc>
              <a:spcBef>
                <a:spcPct val="0"/>
              </a:spcBef>
              <a:spcAft>
                <a:spcPct val="35000"/>
              </a:spcAft>
              <a:buClr>
                <a:schemeClr val="tx1"/>
              </a:buClr>
            </a:pPr>
            <a:r>
              <a:rPr lang="en-US" dirty="0">
                <a:solidFill>
                  <a:schemeClr val="tx1"/>
                </a:solidFill>
              </a:rPr>
              <a:t>ECF - MSIF - AISM</a:t>
            </a:r>
          </a:p>
          <a:p>
            <a:pPr algn="ctr" defTabSz="889000">
              <a:lnSpc>
                <a:spcPct val="90000"/>
              </a:lnSpc>
              <a:spcBef>
                <a:spcPct val="0"/>
              </a:spcBef>
              <a:spcAft>
                <a:spcPct val="35000"/>
              </a:spcAft>
              <a:buClr>
                <a:schemeClr val="tx1"/>
              </a:buClr>
            </a:pPr>
            <a:r>
              <a:rPr lang="en-US" dirty="0">
                <a:solidFill>
                  <a:schemeClr val="tx1"/>
                </a:solidFill>
              </a:rPr>
              <a:t>Kick Off Meeting Milan</a:t>
            </a:r>
          </a:p>
          <a:p>
            <a:pPr algn="ctr" defTabSz="889000">
              <a:lnSpc>
                <a:spcPct val="90000"/>
              </a:lnSpc>
              <a:spcBef>
                <a:spcPct val="0"/>
              </a:spcBef>
              <a:spcAft>
                <a:spcPct val="35000"/>
              </a:spcAft>
              <a:buClr>
                <a:schemeClr val="tx1"/>
              </a:buClr>
            </a:pPr>
            <a:endParaRPr lang="en-US" sz="2400" b="1" dirty="0"/>
          </a:p>
        </p:txBody>
      </p:sp>
      <p:sp>
        <p:nvSpPr>
          <p:cNvPr id="24" name="Freeform 15">
            <a:extLst>
              <a:ext uri="{FF2B5EF4-FFF2-40B4-BE49-F238E27FC236}">
                <a16:creationId xmlns:a16="http://schemas.microsoft.com/office/drawing/2014/main" id="{3ACAA39E-8993-47DC-AE3A-AEEAB2EB5ACE}"/>
              </a:ext>
            </a:extLst>
          </p:cNvPr>
          <p:cNvSpPr/>
          <p:nvPr/>
        </p:nvSpPr>
        <p:spPr>
          <a:xfrm>
            <a:off x="2680723" y="5556010"/>
            <a:ext cx="2168726" cy="1114910"/>
          </a:xfrm>
          <a:custGeom>
            <a:avLst/>
            <a:gdLst>
              <a:gd name="connsiteX0" fmla="*/ 0 w 3068227"/>
              <a:gd name="connsiteY0" fmla="*/ 0 h 880637"/>
              <a:gd name="connsiteX1" fmla="*/ 3068227 w 3068227"/>
              <a:gd name="connsiteY1" fmla="*/ 0 h 880637"/>
              <a:gd name="connsiteX2" fmla="*/ 3068227 w 3068227"/>
              <a:gd name="connsiteY2" fmla="*/ 880637 h 880637"/>
              <a:gd name="connsiteX3" fmla="*/ 0 w 3068227"/>
              <a:gd name="connsiteY3" fmla="*/ 880637 h 880637"/>
              <a:gd name="connsiteX4" fmla="*/ 0 w 3068227"/>
              <a:gd name="connsiteY4" fmla="*/ 0 h 88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227" h="880637">
                <a:moveTo>
                  <a:pt x="0" y="0"/>
                </a:moveTo>
                <a:lnTo>
                  <a:pt x="3068227" y="0"/>
                </a:lnTo>
                <a:lnTo>
                  <a:pt x="3068227" y="880637"/>
                </a:lnTo>
                <a:lnTo>
                  <a:pt x="0" y="880637"/>
                </a:lnTo>
                <a:lnTo>
                  <a:pt x="0" y="0"/>
                </a:lnTo>
                <a:close/>
              </a:path>
            </a:pathLst>
          </a:custGeom>
          <a:ln>
            <a:solidFill>
              <a:srgbClr val="CA4E19"/>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buClr>
                <a:schemeClr val="tx1"/>
              </a:buClr>
            </a:pPr>
            <a:endParaRPr lang="en-US" sz="2400" b="1" dirty="0">
              <a:solidFill>
                <a:schemeClr val="tx1"/>
              </a:solidFill>
            </a:endParaRPr>
          </a:p>
          <a:p>
            <a:pPr algn="ctr" defTabSz="889000">
              <a:lnSpc>
                <a:spcPct val="90000"/>
              </a:lnSpc>
              <a:spcBef>
                <a:spcPct val="0"/>
              </a:spcBef>
              <a:spcAft>
                <a:spcPct val="35000"/>
              </a:spcAft>
              <a:buClr>
                <a:schemeClr val="tx1"/>
              </a:buClr>
            </a:pPr>
            <a:r>
              <a:rPr lang="en-US" dirty="0">
                <a:solidFill>
                  <a:schemeClr val="tx1"/>
                </a:solidFill>
              </a:rPr>
              <a:t>Public Announcement ECTRIMS Stockholm</a:t>
            </a:r>
          </a:p>
          <a:p>
            <a:pPr algn="ctr" defTabSz="889000">
              <a:lnSpc>
                <a:spcPct val="90000"/>
              </a:lnSpc>
              <a:spcBef>
                <a:spcPct val="0"/>
              </a:spcBef>
              <a:spcAft>
                <a:spcPct val="35000"/>
              </a:spcAft>
              <a:buClr>
                <a:schemeClr val="tx1"/>
              </a:buClr>
            </a:pPr>
            <a:endParaRPr lang="en-US" sz="2400" b="1" dirty="0"/>
          </a:p>
        </p:txBody>
      </p:sp>
      <p:sp>
        <p:nvSpPr>
          <p:cNvPr id="25" name="Freeform 15">
            <a:extLst>
              <a:ext uri="{FF2B5EF4-FFF2-40B4-BE49-F238E27FC236}">
                <a16:creationId xmlns:a16="http://schemas.microsoft.com/office/drawing/2014/main" id="{1CEB298E-3CCC-478A-8F61-1E9DC580B74C}"/>
              </a:ext>
            </a:extLst>
          </p:cNvPr>
          <p:cNvSpPr/>
          <p:nvPr/>
        </p:nvSpPr>
        <p:spPr>
          <a:xfrm>
            <a:off x="3875560" y="2149483"/>
            <a:ext cx="2675291" cy="1114910"/>
          </a:xfrm>
          <a:custGeom>
            <a:avLst/>
            <a:gdLst>
              <a:gd name="connsiteX0" fmla="*/ 0 w 3068227"/>
              <a:gd name="connsiteY0" fmla="*/ 0 h 880637"/>
              <a:gd name="connsiteX1" fmla="*/ 3068227 w 3068227"/>
              <a:gd name="connsiteY1" fmla="*/ 0 h 880637"/>
              <a:gd name="connsiteX2" fmla="*/ 3068227 w 3068227"/>
              <a:gd name="connsiteY2" fmla="*/ 880637 h 880637"/>
              <a:gd name="connsiteX3" fmla="*/ 0 w 3068227"/>
              <a:gd name="connsiteY3" fmla="*/ 880637 h 880637"/>
              <a:gd name="connsiteX4" fmla="*/ 0 w 3068227"/>
              <a:gd name="connsiteY4" fmla="*/ 0 h 88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227" h="880637">
                <a:moveTo>
                  <a:pt x="0" y="0"/>
                </a:moveTo>
                <a:lnTo>
                  <a:pt x="3068227" y="0"/>
                </a:lnTo>
                <a:lnTo>
                  <a:pt x="3068227" y="880637"/>
                </a:lnTo>
                <a:lnTo>
                  <a:pt x="0" y="880637"/>
                </a:lnTo>
                <a:lnTo>
                  <a:pt x="0" y="0"/>
                </a:lnTo>
                <a:close/>
              </a:path>
            </a:pathLst>
          </a:custGeom>
          <a:ln>
            <a:solidFill>
              <a:srgbClr val="CA4E19"/>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buClr>
                <a:schemeClr val="tx1"/>
              </a:buClr>
            </a:pPr>
            <a:endParaRPr lang="en-US" sz="2400" b="1" dirty="0">
              <a:solidFill>
                <a:schemeClr val="tx1"/>
              </a:solidFill>
            </a:endParaRPr>
          </a:p>
          <a:p>
            <a:pPr algn="ctr" defTabSz="889000">
              <a:lnSpc>
                <a:spcPct val="90000"/>
              </a:lnSpc>
              <a:spcBef>
                <a:spcPct val="0"/>
              </a:spcBef>
              <a:spcAft>
                <a:spcPct val="35000"/>
              </a:spcAft>
              <a:buClr>
                <a:schemeClr val="tx1"/>
              </a:buClr>
            </a:pPr>
            <a:r>
              <a:rPr lang="en-US" dirty="0">
                <a:solidFill>
                  <a:schemeClr val="tx1"/>
                </a:solidFill>
              </a:rPr>
              <a:t>First SSC Meeting Proposition Paper: Landscape and setting strategic priorities</a:t>
            </a:r>
          </a:p>
          <a:p>
            <a:pPr algn="ctr" defTabSz="889000">
              <a:lnSpc>
                <a:spcPct val="90000"/>
              </a:lnSpc>
              <a:spcBef>
                <a:spcPct val="0"/>
              </a:spcBef>
              <a:spcAft>
                <a:spcPct val="35000"/>
              </a:spcAft>
              <a:buClr>
                <a:schemeClr val="tx1"/>
              </a:buClr>
            </a:pPr>
            <a:endParaRPr lang="en-US" sz="2400" b="1" dirty="0"/>
          </a:p>
        </p:txBody>
      </p:sp>
      <p:sp>
        <p:nvSpPr>
          <p:cNvPr id="26" name="Freeform 15">
            <a:extLst>
              <a:ext uri="{FF2B5EF4-FFF2-40B4-BE49-F238E27FC236}">
                <a16:creationId xmlns:a16="http://schemas.microsoft.com/office/drawing/2014/main" id="{695CFD23-521A-4B74-9C0C-366C1B2058CF}"/>
              </a:ext>
            </a:extLst>
          </p:cNvPr>
          <p:cNvSpPr/>
          <p:nvPr/>
        </p:nvSpPr>
        <p:spPr>
          <a:xfrm>
            <a:off x="7021885" y="5556010"/>
            <a:ext cx="2865664" cy="1114910"/>
          </a:xfrm>
          <a:custGeom>
            <a:avLst/>
            <a:gdLst>
              <a:gd name="connsiteX0" fmla="*/ 0 w 3068227"/>
              <a:gd name="connsiteY0" fmla="*/ 0 h 880637"/>
              <a:gd name="connsiteX1" fmla="*/ 3068227 w 3068227"/>
              <a:gd name="connsiteY1" fmla="*/ 0 h 880637"/>
              <a:gd name="connsiteX2" fmla="*/ 3068227 w 3068227"/>
              <a:gd name="connsiteY2" fmla="*/ 880637 h 880637"/>
              <a:gd name="connsiteX3" fmla="*/ 0 w 3068227"/>
              <a:gd name="connsiteY3" fmla="*/ 880637 h 880637"/>
              <a:gd name="connsiteX4" fmla="*/ 0 w 3068227"/>
              <a:gd name="connsiteY4" fmla="*/ 0 h 88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227" h="880637">
                <a:moveTo>
                  <a:pt x="0" y="0"/>
                </a:moveTo>
                <a:lnTo>
                  <a:pt x="3068227" y="0"/>
                </a:lnTo>
                <a:lnTo>
                  <a:pt x="3068227" y="880637"/>
                </a:lnTo>
                <a:lnTo>
                  <a:pt x="0" y="880637"/>
                </a:lnTo>
                <a:lnTo>
                  <a:pt x="0" y="0"/>
                </a:lnTo>
                <a:close/>
              </a:path>
            </a:pathLst>
          </a:custGeom>
          <a:ln>
            <a:solidFill>
              <a:srgbClr val="CA4E19"/>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buClr>
                <a:schemeClr val="tx1"/>
              </a:buClr>
            </a:pPr>
            <a:endParaRPr lang="en-US" sz="2400" b="1" dirty="0">
              <a:solidFill>
                <a:schemeClr val="tx1"/>
              </a:solidFill>
            </a:endParaRPr>
          </a:p>
          <a:p>
            <a:pPr algn="ctr" defTabSz="889000">
              <a:lnSpc>
                <a:spcPct val="90000"/>
              </a:lnSpc>
              <a:spcBef>
                <a:spcPct val="0"/>
              </a:spcBef>
              <a:spcAft>
                <a:spcPct val="35000"/>
              </a:spcAft>
              <a:buClr>
                <a:schemeClr val="tx1"/>
              </a:buClr>
            </a:pPr>
            <a:r>
              <a:rPr lang="en-US" dirty="0">
                <a:solidFill>
                  <a:schemeClr val="tx1"/>
                </a:solidFill>
              </a:rPr>
              <a:t>Strategic WGs Meeting To define WGs agendas and composition</a:t>
            </a:r>
          </a:p>
          <a:p>
            <a:pPr algn="ctr" defTabSz="889000">
              <a:lnSpc>
                <a:spcPct val="90000"/>
              </a:lnSpc>
              <a:spcBef>
                <a:spcPct val="0"/>
              </a:spcBef>
              <a:spcAft>
                <a:spcPct val="35000"/>
              </a:spcAft>
              <a:buClr>
                <a:schemeClr val="tx1"/>
              </a:buClr>
            </a:pPr>
            <a:endParaRPr lang="en-US" sz="2400" b="1" dirty="0"/>
          </a:p>
        </p:txBody>
      </p:sp>
      <p:sp>
        <p:nvSpPr>
          <p:cNvPr id="27" name="Freeform 15">
            <a:extLst>
              <a:ext uri="{FF2B5EF4-FFF2-40B4-BE49-F238E27FC236}">
                <a16:creationId xmlns:a16="http://schemas.microsoft.com/office/drawing/2014/main" id="{38C4AB6A-B9F0-4899-A0A9-6A70FE49D85A}"/>
              </a:ext>
            </a:extLst>
          </p:cNvPr>
          <p:cNvSpPr/>
          <p:nvPr/>
        </p:nvSpPr>
        <p:spPr>
          <a:xfrm>
            <a:off x="9351585" y="2154483"/>
            <a:ext cx="2675291" cy="1114910"/>
          </a:xfrm>
          <a:custGeom>
            <a:avLst/>
            <a:gdLst>
              <a:gd name="connsiteX0" fmla="*/ 0 w 3068227"/>
              <a:gd name="connsiteY0" fmla="*/ 0 h 880637"/>
              <a:gd name="connsiteX1" fmla="*/ 3068227 w 3068227"/>
              <a:gd name="connsiteY1" fmla="*/ 0 h 880637"/>
              <a:gd name="connsiteX2" fmla="*/ 3068227 w 3068227"/>
              <a:gd name="connsiteY2" fmla="*/ 880637 h 880637"/>
              <a:gd name="connsiteX3" fmla="*/ 0 w 3068227"/>
              <a:gd name="connsiteY3" fmla="*/ 880637 h 880637"/>
              <a:gd name="connsiteX4" fmla="*/ 0 w 3068227"/>
              <a:gd name="connsiteY4" fmla="*/ 0 h 88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227" h="880637">
                <a:moveTo>
                  <a:pt x="0" y="0"/>
                </a:moveTo>
                <a:lnTo>
                  <a:pt x="3068227" y="0"/>
                </a:lnTo>
                <a:lnTo>
                  <a:pt x="3068227" y="880637"/>
                </a:lnTo>
                <a:lnTo>
                  <a:pt x="0" y="880637"/>
                </a:lnTo>
                <a:lnTo>
                  <a:pt x="0" y="0"/>
                </a:lnTo>
                <a:close/>
              </a:path>
            </a:pathLst>
          </a:custGeom>
          <a:ln>
            <a:solidFill>
              <a:srgbClr val="CA4E19"/>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buClr>
                <a:schemeClr val="tx1"/>
              </a:buClr>
            </a:pPr>
            <a:endParaRPr lang="en-US" sz="2400" b="1" dirty="0">
              <a:solidFill>
                <a:schemeClr val="tx1"/>
              </a:solidFill>
            </a:endParaRPr>
          </a:p>
          <a:p>
            <a:pPr algn="ctr" defTabSz="889000">
              <a:lnSpc>
                <a:spcPct val="90000"/>
              </a:lnSpc>
              <a:spcBef>
                <a:spcPct val="0"/>
              </a:spcBef>
              <a:spcAft>
                <a:spcPct val="35000"/>
              </a:spcAft>
              <a:buClr>
                <a:schemeClr val="tx1"/>
              </a:buClr>
            </a:pPr>
            <a:r>
              <a:rPr lang="en-US" dirty="0">
                <a:solidFill>
                  <a:schemeClr val="tx1"/>
                </a:solidFill>
              </a:rPr>
              <a:t>Consensus </a:t>
            </a:r>
          </a:p>
          <a:p>
            <a:pPr algn="ctr" defTabSz="889000">
              <a:lnSpc>
                <a:spcPct val="90000"/>
              </a:lnSpc>
              <a:spcBef>
                <a:spcPct val="0"/>
              </a:spcBef>
              <a:spcAft>
                <a:spcPct val="35000"/>
              </a:spcAft>
              <a:buClr>
                <a:schemeClr val="tx1"/>
              </a:buClr>
            </a:pPr>
            <a:r>
              <a:rPr lang="en-US" dirty="0">
                <a:solidFill>
                  <a:schemeClr val="tx1"/>
                </a:solidFill>
              </a:rPr>
              <a:t>&amp; </a:t>
            </a:r>
          </a:p>
          <a:p>
            <a:pPr algn="ctr" defTabSz="889000">
              <a:lnSpc>
                <a:spcPct val="90000"/>
              </a:lnSpc>
              <a:spcBef>
                <a:spcPct val="0"/>
              </a:spcBef>
              <a:spcAft>
                <a:spcPct val="35000"/>
              </a:spcAft>
              <a:buClr>
                <a:schemeClr val="tx1"/>
              </a:buClr>
            </a:pPr>
            <a:r>
              <a:rPr lang="en-US" dirty="0">
                <a:solidFill>
                  <a:schemeClr val="tx1"/>
                </a:solidFill>
              </a:rPr>
              <a:t>Dissemination</a:t>
            </a:r>
          </a:p>
          <a:p>
            <a:pPr algn="ctr" defTabSz="889000">
              <a:lnSpc>
                <a:spcPct val="90000"/>
              </a:lnSpc>
              <a:spcBef>
                <a:spcPct val="0"/>
              </a:spcBef>
              <a:spcAft>
                <a:spcPct val="35000"/>
              </a:spcAft>
              <a:buClr>
                <a:schemeClr val="tx1"/>
              </a:buClr>
            </a:pPr>
            <a:endParaRPr lang="en-US" sz="2400" b="1" dirty="0"/>
          </a:p>
        </p:txBody>
      </p:sp>
      <p:cxnSp>
        <p:nvCxnSpPr>
          <p:cNvPr id="30" name="Rechte verbindingslijn 29">
            <a:extLst>
              <a:ext uri="{FF2B5EF4-FFF2-40B4-BE49-F238E27FC236}">
                <a16:creationId xmlns:a16="http://schemas.microsoft.com/office/drawing/2014/main" id="{56272357-5131-43E8-A649-FCBD8525D5FA}"/>
              </a:ext>
            </a:extLst>
          </p:cNvPr>
          <p:cNvCxnSpPr/>
          <p:nvPr/>
        </p:nvCxnSpPr>
        <p:spPr>
          <a:xfrm>
            <a:off x="2440110" y="3264393"/>
            <a:ext cx="0" cy="469973"/>
          </a:xfrm>
          <a:prstGeom prst="line">
            <a:avLst/>
          </a:prstGeom>
          <a:ln>
            <a:solidFill>
              <a:srgbClr val="CA4E19"/>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88870EA5-D67B-4C6A-8C3D-0F5FD4EFB932}"/>
              </a:ext>
            </a:extLst>
          </p:cNvPr>
          <p:cNvCxnSpPr/>
          <p:nvPr/>
        </p:nvCxnSpPr>
        <p:spPr>
          <a:xfrm>
            <a:off x="10794118" y="3264393"/>
            <a:ext cx="0" cy="469973"/>
          </a:xfrm>
          <a:prstGeom prst="line">
            <a:avLst/>
          </a:prstGeom>
          <a:ln>
            <a:solidFill>
              <a:srgbClr val="CA4E19"/>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EB4904D1-D104-4061-8710-88F6BE84194B}"/>
              </a:ext>
            </a:extLst>
          </p:cNvPr>
          <p:cNvCxnSpPr/>
          <p:nvPr/>
        </p:nvCxnSpPr>
        <p:spPr>
          <a:xfrm>
            <a:off x="8406882" y="5086037"/>
            <a:ext cx="0" cy="469973"/>
          </a:xfrm>
          <a:prstGeom prst="line">
            <a:avLst/>
          </a:prstGeom>
          <a:ln>
            <a:solidFill>
              <a:srgbClr val="CA4E19"/>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DC900EC-227B-432C-99EE-976EC65383DA}"/>
              </a:ext>
            </a:extLst>
          </p:cNvPr>
          <p:cNvCxnSpPr/>
          <p:nvPr/>
        </p:nvCxnSpPr>
        <p:spPr>
          <a:xfrm>
            <a:off x="1137881" y="5096330"/>
            <a:ext cx="0" cy="469973"/>
          </a:xfrm>
          <a:prstGeom prst="line">
            <a:avLst/>
          </a:prstGeom>
          <a:ln>
            <a:solidFill>
              <a:srgbClr val="CA4E19"/>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159CAB19-0FC3-4788-981E-A03D9299EB3E}"/>
              </a:ext>
            </a:extLst>
          </p:cNvPr>
          <p:cNvCxnSpPr/>
          <p:nvPr/>
        </p:nvCxnSpPr>
        <p:spPr>
          <a:xfrm>
            <a:off x="3718585" y="5086036"/>
            <a:ext cx="0" cy="469973"/>
          </a:xfrm>
          <a:prstGeom prst="line">
            <a:avLst/>
          </a:prstGeom>
          <a:ln>
            <a:solidFill>
              <a:srgbClr val="CA4E19"/>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1C376215-D08A-40F8-993A-75005E427938}"/>
              </a:ext>
            </a:extLst>
          </p:cNvPr>
          <p:cNvCxnSpPr/>
          <p:nvPr/>
        </p:nvCxnSpPr>
        <p:spPr>
          <a:xfrm>
            <a:off x="5138208" y="3264393"/>
            <a:ext cx="0" cy="469973"/>
          </a:xfrm>
          <a:prstGeom prst="line">
            <a:avLst/>
          </a:prstGeom>
          <a:ln>
            <a:solidFill>
              <a:srgbClr val="CA4E19"/>
            </a:solidFill>
          </a:ln>
        </p:spPr>
        <p:style>
          <a:lnRef idx="1">
            <a:schemeClr val="accent1"/>
          </a:lnRef>
          <a:fillRef idx="0">
            <a:schemeClr val="accent1"/>
          </a:fillRef>
          <a:effectRef idx="0">
            <a:schemeClr val="accent1"/>
          </a:effectRef>
          <a:fontRef idx="minor">
            <a:schemeClr val="tx1"/>
          </a:fontRef>
        </p:style>
      </p:cxnSp>
      <p:sp>
        <p:nvSpPr>
          <p:cNvPr id="28" name="Tekstvak 27">
            <a:extLst>
              <a:ext uri="{FF2B5EF4-FFF2-40B4-BE49-F238E27FC236}">
                <a16:creationId xmlns:a16="http://schemas.microsoft.com/office/drawing/2014/main" id="{55F297D2-487D-4996-81D5-22AB1F6EFDF3}"/>
              </a:ext>
            </a:extLst>
          </p:cNvPr>
          <p:cNvSpPr txBox="1"/>
          <p:nvPr/>
        </p:nvSpPr>
        <p:spPr>
          <a:xfrm>
            <a:off x="3453438" y="3314144"/>
            <a:ext cx="3674339" cy="307777"/>
          </a:xfrm>
          <a:prstGeom prst="rect">
            <a:avLst/>
          </a:prstGeom>
          <a:solidFill>
            <a:schemeClr val="bg1"/>
          </a:solidFill>
        </p:spPr>
        <p:txBody>
          <a:bodyPr wrap="square" rtlCol="0">
            <a:spAutoFit/>
          </a:bodyPr>
          <a:lstStyle/>
          <a:p>
            <a:pPr algn="ctr"/>
            <a:r>
              <a:rPr lang="nl-NL" sz="1400" dirty="0" err="1">
                <a:solidFill>
                  <a:srgbClr val="203864"/>
                </a:solidFill>
              </a:rPr>
              <a:t>Alongside</a:t>
            </a:r>
            <a:r>
              <a:rPr lang="nl-NL" sz="1400" dirty="0">
                <a:solidFill>
                  <a:srgbClr val="203864"/>
                </a:solidFill>
              </a:rPr>
              <a:t> ECF </a:t>
            </a:r>
            <a:r>
              <a:rPr lang="nl-NL" sz="1400" dirty="0" err="1">
                <a:solidFill>
                  <a:srgbClr val="203864"/>
                </a:solidFill>
              </a:rPr>
              <a:t>Annual</a:t>
            </a:r>
            <a:r>
              <a:rPr lang="nl-NL" sz="1400" dirty="0">
                <a:solidFill>
                  <a:srgbClr val="203864"/>
                </a:solidFill>
              </a:rPr>
              <a:t> Meeting, Baveno</a:t>
            </a:r>
            <a:endParaRPr lang="nl-BE" sz="1400" dirty="0">
              <a:solidFill>
                <a:srgbClr val="203864"/>
              </a:solidFill>
            </a:endParaRPr>
          </a:p>
        </p:txBody>
      </p:sp>
    </p:spTree>
    <p:extLst>
      <p:ext uri="{BB962C8B-B14F-4D97-AF65-F5344CB8AC3E}">
        <p14:creationId xmlns:p14="http://schemas.microsoft.com/office/powerpoint/2010/main" val="2799942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56DE6DB-0701-4A5D-B5AB-7EB984E59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hthoek 5">
            <a:extLst>
              <a:ext uri="{FF2B5EF4-FFF2-40B4-BE49-F238E27FC236}">
                <a16:creationId xmlns:a16="http://schemas.microsoft.com/office/drawing/2014/main" id="{DC1E74F7-2438-4E4C-BEA0-C7D1C39A08D8}"/>
              </a:ext>
            </a:extLst>
          </p:cNvPr>
          <p:cNvSpPr/>
          <p:nvPr/>
        </p:nvSpPr>
        <p:spPr>
          <a:xfrm>
            <a:off x="965200" y="1210642"/>
            <a:ext cx="10099040" cy="4247317"/>
          </a:xfrm>
          <a:prstGeom prst="rect">
            <a:avLst/>
          </a:prstGeom>
        </p:spPr>
        <p:txBody>
          <a:bodyPr wrap="square">
            <a:spAutoFit/>
          </a:bodyPr>
          <a:lstStyle/>
          <a:p>
            <a:pPr>
              <a:spcBef>
                <a:spcPts val="600"/>
              </a:spcBef>
            </a:pPr>
            <a:r>
              <a:rPr lang="nl-BE" sz="4000" dirty="0">
                <a:solidFill>
                  <a:schemeClr val="bg1"/>
                </a:solidFill>
              </a:rPr>
              <a:t>For more information </a:t>
            </a:r>
            <a:r>
              <a:rPr lang="nl-BE" sz="4000" dirty="0" err="1">
                <a:solidFill>
                  <a:schemeClr val="bg1"/>
                </a:solidFill>
              </a:rPr>
              <a:t>please</a:t>
            </a:r>
            <a:r>
              <a:rPr lang="nl-BE" sz="4000" dirty="0">
                <a:solidFill>
                  <a:schemeClr val="bg1"/>
                </a:solidFill>
              </a:rPr>
              <a:t> contact: </a:t>
            </a:r>
          </a:p>
          <a:p>
            <a:pPr>
              <a:spcBef>
                <a:spcPts val="600"/>
              </a:spcBef>
            </a:pPr>
            <a:endParaRPr lang="nl-BE" sz="4000" dirty="0">
              <a:solidFill>
                <a:schemeClr val="bg1"/>
              </a:solidFill>
            </a:endParaRPr>
          </a:p>
          <a:p>
            <a:pPr>
              <a:spcBef>
                <a:spcPts val="600"/>
              </a:spcBef>
            </a:pPr>
            <a:r>
              <a:rPr lang="nl-BE" sz="3200" dirty="0">
                <a:solidFill>
                  <a:schemeClr val="bg1"/>
                </a:solidFill>
              </a:rPr>
              <a:t>Paola Zaratin</a:t>
            </a:r>
          </a:p>
          <a:p>
            <a:pPr>
              <a:spcBef>
                <a:spcPts val="600"/>
              </a:spcBef>
            </a:pPr>
            <a:r>
              <a:rPr lang="nl-BE" sz="3200" dirty="0">
                <a:solidFill>
                  <a:schemeClr val="bg1"/>
                </a:solidFill>
              </a:rPr>
              <a:t>paola.zaratin@aism.it </a:t>
            </a:r>
          </a:p>
          <a:p>
            <a:pPr>
              <a:spcBef>
                <a:spcPts val="600"/>
              </a:spcBef>
            </a:pPr>
            <a:endParaRPr lang="nl-BE" sz="3200" dirty="0">
              <a:solidFill>
                <a:schemeClr val="bg1"/>
              </a:solidFill>
            </a:endParaRPr>
          </a:p>
          <a:p>
            <a:pPr>
              <a:spcBef>
                <a:spcPts val="600"/>
              </a:spcBef>
            </a:pPr>
            <a:r>
              <a:rPr lang="nl-BE" sz="3200" dirty="0">
                <a:solidFill>
                  <a:schemeClr val="bg1"/>
                </a:solidFill>
              </a:rPr>
              <a:t>Jan Samyn </a:t>
            </a:r>
          </a:p>
          <a:p>
            <a:pPr>
              <a:spcBef>
                <a:spcPts val="600"/>
              </a:spcBef>
            </a:pPr>
            <a:r>
              <a:rPr lang="nl-BE" sz="3200" dirty="0">
                <a:solidFill>
                  <a:schemeClr val="bg1"/>
                </a:solidFill>
              </a:rPr>
              <a:t>charcot@seauton-international.com</a:t>
            </a:r>
          </a:p>
        </p:txBody>
      </p:sp>
    </p:spTree>
    <p:extLst>
      <p:ext uri="{BB962C8B-B14F-4D97-AF65-F5344CB8AC3E}">
        <p14:creationId xmlns:p14="http://schemas.microsoft.com/office/powerpoint/2010/main" val="2697086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56DE6DB-0701-4A5D-B5AB-7EB984E59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hthoek 5">
            <a:extLst>
              <a:ext uri="{FF2B5EF4-FFF2-40B4-BE49-F238E27FC236}">
                <a16:creationId xmlns:a16="http://schemas.microsoft.com/office/drawing/2014/main" id="{DC1E74F7-2438-4E4C-BEA0-C7D1C39A08D8}"/>
              </a:ext>
            </a:extLst>
          </p:cNvPr>
          <p:cNvSpPr/>
          <p:nvPr/>
        </p:nvSpPr>
        <p:spPr>
          <a:xfrm>
            <a:off x="965200" y="1210642"/>
            <a:ext cx="10099040" cy="3000821"/>
          </a:xfrm>
          <a:prstGeom prst="rect">
            <a:avLst/>
          </a:prstGeom>
        </p:spPr>
        <p:txBody>
          <a:bodyPr wrap="square">
            <a:spAutoFit/>
          </a:bodyPr>
          <a:lstStyle/>
          <a:p>
            <a:pPr>
              <a:spcBef>
                <a:spcPts val="600"/>
              </a:spcBef>
            </a:pPr>
            <a:endParaRPr lang="nl-BE" sz="4000" dirty="0" smtClean="0">
              <a:solidFill>
                <a:schemeClr val="bg1"/>
              </a:solidFill>
            </a:endParaRPr>
          </a:p>
          <a:p>
            <a:pPr>
              <a:spcBef>
                <a:spcPts val="600"/>
              </a:spcBef>
            </a:pPr>
            <a:endParaRPr lang="nl-BE" sz="4000" dirty="0">
              <a:solidFill>
                <a:schemeClr val="bg1"/>
              </a:solidFill>
            </a:endParaRPr>
          </a:p>
          <a:p>
            <a:pPr>
              <a:spcBef>
                <a:spcPts val="600"/>
              </a:spcBef>
            </a:pPr>
            <a:endParaRPr lang="nl-BE" sz="4000" dirty="0" smtClean="0">
              <a:solidFill>
                <a:schemeClr val="bg1"/>
              </a:solidFill>
            </a:endParaRPr>
          </a:p>
          <a:p>
            <a:pPr>
              <a:spcBef>
                <a:spcPts val="600"/>
              </a:spcBef>
            </a:pPr>
            <a:r>
              <a:rPr lang="nl-BE" sz="4000" dirty="0">
                <a:solidFill>
                  <a:schemeClr val="bg1"/>
                </a:solidFill>
              </a:rPr>
              <a:t>	</a:t>
            </a:r>
            <a:r>
              <a:rPr lang="nl-BE" sz="4000" dirty="0" smtClean="0">
                <a:solidFill>
                  <a:schemeClr val="bg1"/>
                </a:solidFill>
              </a:rPr>
              <a:t>		</a:t>
            </a:r>
            <a:r>
              <a:rPr lang="nl-BE" sz="5400" dirty="0" smtClean="0">
                <a:solidFill>
                  <a:schemeClr val="bg1"/>
                </a:solidFill>
              </a:rPr>
              <a:t>Questions?</a:t>
            </a:r>
            <a:endParaRPr lang="nl-BE" sz="5400" dirty="0">
              <a:solidFill>
                <a:schemeClr val="bg1"/>
              </a:solidFill>
            </a:endParaRPr>
          </a:p>
        </p:txBody>
      </p:sp>
    </p:spTree>
    <p:extLst>
      <p:ext uri="{BB962C8B-B14F-4D97-AF65-F5344CB8AC3E}">
        <p14:creationId xmlns:p14="http://schemas.microsoft.com/office/powerpoint/2010/main" val="1884715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52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8A7495-12F5-48DF-AC31-0C2CA15CD9E0}"/>
              </a:ext>
            </a:extLst>
          </p:cNvPr>
          <p:cNvSpPr>
            <a:spLocks noGrp="1"/>
          </p:cNvSpPr>
          <p:nvPr>
            <p:ph type="title"/>
          </p:nvPr>
        </p:nvSpPr>
        <p:spPr>
          <a:xfrm>
            <a:off x="1098045" y="1544371"/>
            <a:ext cx="9701783" cy="1344539"/>
          </a:xfrm>
        </p:spPr>
        <p:txBody>
          <a:bodyPr/>
          <a:lstStyle/>
          <a:p>
            <a:r>
              <a:rPr lang="nl-NL" dirty="0"/>
              <a:t>Members of </a:t>
            </a:r>
            <a:r>
              <a:rPr lang="nl-NL" dirty="0" err="1"/>
              <a:t>the</a:t>
            </a:r>
            <a:r>
              <a:rPr lang="nl-NL" dirty="0"/>
              <a:t> panel</a:t>
            </a:r>
            <a:endParaRPr lang="nl-BE" dirty="0"/>
          </a:p>
        </p:txBody>
      </p:sp>
      <p:pic>
        <p:nvPicPr>
          <p:cNvPr id="4" name="Picture 3" descr="C:\Users\federicam\Downloads\Associazione_Italiana_Sclerosi_Multipla_26419_pr.jpg">
            <a:extLst>
              <a:ext uri="{FF2B5EF4-FFF2-40B4-BE49-F238E27FC236}">
                <a16:creationId xmlns:a16="http://schemas.microsoft.com/office/drawing/2014/main" id="{DB996BBC-BA4C-4BD0-B1DD-3FE5700CC3C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45" t="23633" r="10794" b="21661"/>
          <a:stretch/>
        </p:blipFill>
        <p:spPr bwMode="auto">
          <a:xfrm>
            <a:off x="3088210" y="2595782"/>
            <a:ext cx="1500405" cy="16664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federicam\Downloads\Associazione_Italiana_Sclerosi_Multipla_29431_pr.jpg">
            <a:extLst>
              <a:ext uri="{FF2B5EF4-FFF2-40B4-BE49-F238E27FC236}">
                <a16:creationId xmlns:a16="http://schemas.microsoft.com/office/drawing/2014/main" id="{7F0470F4-78C3-4B3D-BC03-6F8BBA5A6C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500" t="63" r="-1250" b="49436"/>
          <a:stretch/>
        </p:blipFill>
        <p:spPr bwMode="auto">
          <a:xfrm>
            <a:off x="769071" y="2595781"/>
            <a:ext cx="1529726" cy="1666435"/>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8">
            <a:extLst>
              <a:ext uri="{FF2B5EF4-FFF2-40B4-BE49-F238E27FC236}">
                <a16:creationId xmlns:a16="http://schemas.microsoft.com/office/drawing/2014/main" id="{98BD68D2-9914-4873-A308-780190392CE3}"/>
              </a:ext>
            </a:extLst>
          </p:cNvPr>
          <p:cNvSpPr/>
          <p:nvPr/>
        </p:nvSpPr>
        <p:spPr>
          <a:xfrm>
            <a:off x="705096" y="4444437"/>
            <a:ext cx="2017698" cy="1231106"/>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263673"/>
                </a:solidFill>
                <a:effectLst/>
                <a:uLnTx/>
                <a:uFillTx/>
                <a:latin typeface="+mj-lt"/>
                <a:ea typeface="+mn-ea"/>
                <a:cs typeface="+mn-cs"/>
              </a:rPr>
              <a:t>Peer Baneke, UK</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263673"/>
                </a:solidFill>
                <a:effectLst/>
                <a:uLnTx/>
                <a:uFillTx/>
                <a:latin typeface="+mj-lt"/>
                <a:ea typeface="+mn-ea"/>
                <a:cs typeface="+mn-cs"/>
              </a:rPr>
              <a:t>Multiple Sclerosis International Federation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263673"/>
                </a:solidFill>
                <a:effectLst/>
                <a:uLnTx/>
                <a:uFillTx/>
                <a:latin typeface="+mj-lt"/>
                <a:ea typeface="+mn-ea"/>
                <a:cs typeface="+mn-cs"/>
              </a:rPr>
              <a:t>(CEO)</a:t>
            </a:r>
          </a:p>
        </p:txBody>
      </p:sp>
      <p:sp>
        <p:nvSpPr>
          <p:cNvPr id="7" name="Rettangolo 9">
            <a:extLst>
              <a:ext uri="{FF2B5EF4-FFF2-40B4-BE49-F238E27FC236}">
                <a16:creationId xmlns:a16="http://schemas.microsoft.com/office/drawing/2014/main" id="{A1B37415-DAAC-484A-966D-F6AD4FA42200}"/>
              </a:ext>
            </a:extLst>
          </p:cNvPr>
          <p:cNvSpPr/>
          <p:nvPr/>
        </p:nvSpPr>
        <p:spPr>
          <a:xfrm>
            <a:off x="2982423" y="4440699"/>
            <a:ext cx="2017698" cy="1508105"/>
          </a:xfrm>
          <a:prstGeom prst="rect">
            <a:avLst/>
          </a:prstGeom>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263673"/>
                </a:solidFill>
                <a:effectLst/>
                <a:uLnTx/>
                <a:uFillTx/>
                <a:latin typeface="+mj-lt"/>
                <a:ea typeface="+mn-ea"/>
                <a:cs typeface="+mn-cs"/>
              </a:rPr>
              <a:t>Mario Alberto </a:t>
            </a:r>
          </a:p>
          <a:p>
            <a:pPr marL="0" marR="0" lvl="0" indent="0" defTabSz="914400" rtl="0" eaLnBrk="1" fontAlgn="base"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263673"/>
                </a:solidFill>
                <a:effectLst/>
                <a:uLnTx/>
                <a:uFillTx/>
                <a:latin typeface="+mj-lt"/>
                <a:ea typeface="+mn-ea"/>
                <a:cs typeface="+mn-cs"/>
              </a:rPr>
              <a:t>Battaglia, Italy</a:t>
            </a:r>
          </a:p>
          <a:p>
            <a:pPr marL="0" marR="0" lvl="0" indent="0" defTabSz="914400" rtl="0" eaLnBrk="1" fontAlgn="base"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srgbClr val="263673"/>
                </a:solidFill>
                <a:effectLst/>
                <a:uLnTx/>
                <a:uFillTx/>
                <a:latin typeface="+mj-lt"/>
                <a:ea typeface="+mn-ea"/>
                <a:cs typeface="+mn-cs"/>
              </a:rPr>
              <a:t>Italian</a:t>
            </a:r>
            <a:r>
              <a:rPr kumimoji="0" lang="it-IT" sz="1400" b="0" i="0" u="none" strike="noStrike" kern="1200" cap="none" spc="0" normalizeH="0" baseline="0" noProof="0" dirty="0">
                <a:ln>
                  <a:noFill/>
                </a:ln>
                <a:solidFill>
                  <a:srgbClr val="263673"/>
                </a:solidFill>
                <a:effectLst/>
                <a:uLnTx/>
                <a:uFillTx/>
                <a:latin typeface="+mj-lt"/>
                <a:ea typeface="+mn-ea"/>
                <a:cs typeface="+mn-cs"/>
              </a:rPr>
              <a:t> Multiple Sclerosis </a:t>
            </a:r>
          </a:p>
          <a:p>
            <a:pPr marL="0" marR="0" lvl="0" indent="0" defTabSz="914400" rtl="0" eaLnBrk="1" fontAlgn="base"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263673"/>
                </a:solidFill>
                <a:effectLst/>
                <a:uLnTx/>
                <a:uFillTx/>
                <a:latin typeface="+mj-lt"/>
                <a:ea typeface="+mn-ea"/>
                <a:cs typeface="+mn-cs"/>
              </a:rPr>
              <a:t>Society Foundation</a:t>
            </a:r>
          </a:p>
          <a:p>
            <a:pPr marL="0" marR="0" lvl="0" indent="0" defTabSz="914400" rtl="0" eaLnBrk="1" fontAlgn="base" latinLnBrk="0" hangingPunct="1">
              <a:lnSpc>
                <a:spcPct val="100000"/>
              </a:lnSpc>
              <a:spcBef>
                <a:spcPts val="0"/>
              </a:spcBef>
              <a:spcAft>
                <a:spcPts val="0"/>
              </a:spcAft>
              <a:buClrTx/>
              <a:buSzTx/>
              <a:buFontTx/>
              <a:buNone/>
              <a:tabLst/>
              <a:defRPr/>
            </a:pPr>
            <a:r>
              <a:rPr lang="it-IT" sz="1400" dirty="0">
                <a:solidFill>
                  <a:srgbClr val="263673"/>
                </a:solidFill>
                <a:latin typeface="+mj-lt"/>
              </a:rPr>
              <a:t>(</a:t>
            </a:r>
            <a:r>
              <a:rPr kumimoji="0" lang="it-IT" sz="1400" b="0" i="0" u="none" strike="noStrike" kern="1200" cap="none" spc="0" normalizeH="0" baseline="0" noProof="0" dirty="0">
                <a:ln>
                  <a:noFill/>
                </a:ln>
                <a:solidFill>
                  <a:srgbClr val="263673"/>
                </a:solidFill>
                <a:effectLst/>
                <a:uLnTx/>
                <a:uFillTx/>
                <a:latin typeface="+mj-lt"/>
                <a:ea typeface="+mn-ea"/>
                <a:cs typeface="+mn-cs"/>
              </a:rPr>
              <a:t>President)</a:t>
            </a:r>
          </a:p>
        </p:txBody>
      </p:sp>
      <p:pic>
        <p:nvPicPr>
          <p:cNvPr id="8" name="Picture 5" descr="C:\Users\federicam\Downloads\Associazione_Italiana_Sclerosi_Multipla_26591_pr.jpg">
            <a:extLst>
              <a:ext uri="{FF2B5EF4-FFF2-40B4-BE49-F238E27FC236}">
                <a16:creationId xmlns:a16="http://schemas.microsoft.com/office/drawing/2014/main" id="{F1FE9AD1-1DB9-4AE0-9E13-D1AF54674A3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40"/>
          <a:stretch/>
        </p:blipFill>
        <p:spPr bwMode="auto">
          <a:xfrm>
            <a:off x="5382037" y="2624712"/>
            <a:ext cx="1487704" cy="1647147"/>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7">
            <a:extLst>
              <a:ext uri="{FF2B5EF4-FFF2-40B4-BE49-F238E27FC236}">
                <a16:creationId xmlns:a16="http://schemas.microsoft.com/office/drawing/2014/main" id="{9772D80F-7F50-4EDA-AB74-443F0C5E8DB0}"/>
              </a:ext>
            </a:extLst>
          </p:cNvPr>
          <p:cNvSpPr/>
          <p:nvPr/>
        </p:nvSpPr>
        <p:spPr>
          <a:xfrm>
            <a:off x="5314241" y="4440699"/>
            <a:ext cx="201769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263673"/>
                </a:solidFill>
                <a:effectLst/>
                <a:uLnTx/>
                <a:uFillTx/>
                <a:ea typeface="+mn-ea"/>
                <a:cs typeface="+mn-cs"/>
              </a:rPr>
              <a:t>Giancarlo Comi, </a:t>
            </a:r>
            <a:r>
              <a:rPr kumimoji="0" lang="it-IT" sz="1800" b="0" i="0" u="none" strike="noStrike" kern="1200" cap="none" spc="0" normalizeH="0" baseline="0" noProof="0" dirty="0" err="1">
                <a:ln>
                  <a:noFill/>
                </a:ln>
                <a:solidFill>
                  <a:srgbClr val="263673"/>
                </a:solidFill>
                <a:effectLst/>
                <a:uLnTx/>
                <a:uFillTx/>
                <a:ea typeface="+mn-ea"/>
                <a:cs typeface="+mn-cs"/>
              </a:rPr>
              <a:t>Italy</a:t>
            </a:r>
            <a:endParaRPr kumimoji="0" lang="it-IT" sz="1800" b="0" i="0" u="none" strike="noStrike" kern="1200" cap="none" spc="0" normalizeH="0" baseline="0" noProof="0" dirty="0">
              <a:ln>
                <a:noFill/>
              </a:ln>
              <a:solidFill>
                <a:srgbClr val="263673"/>
              </a:solidFill>
              <a:effectLst/>
              <a:uLnTx/>
              <a:uFillTx/>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263673"/>
                </a:solidFill>
                <a:effectLst/>
                <a:uLnTx/>
                <a:uFillTx/>
                <a:ea typeface="+mn-ea"/>
                <a:cs typeface="+mn-cs"/>
              </a:rPr>
              <a:t>European Charcot Foundation (</a:t>
            </a:r>
            <a:r>
              <a:rPr kumimoji="0" lang="it-IT" sz="1400" b="0" i="0" u="none" strike="noStrike" kern="1200" cap="none" spc="0" normalizeH="0" baseline="0" noProof="0" dirty="0" err="1">
                <a:ln>
                  <a:noFill/>
                </a:ln>
                <a:solidFill>
                  <a:srgbClr val="263673"/>
                </a:solidFill>
                <a:effectLst/>
                <a:uLnTx/>
                <a:uFillTx/>
                <a:ea typeface="+mn-ea"/>
                <a:cs typeface="+mn-cs"/>
              </a:rPr>
              <a:t>President</a:t>
            </a:r>
            <a:r>
              <a:rPr kumimoji="0" lang="it-IT" sz="1400" b="0" i="0" u="none" strike="noStrike" kern="1200" cap="none" spc="0" normalizeH="0" baseline="0" noProof="0" dirty="0">
                <a:ln>
                  <a:noFill/>
                </a:ln>
                <a:solidFill>
                  <a:srgbClr val="263673"/>
                </a:solidFill>
                <a:effectLst/>
                <a:uLnTx/>
                <a:uFillTx/>
                <a:ea typeface="+mn-ea"/>
                <a:cs typeface="+mn-cs"/>
              </a:rPr>
              <a:t>)</a:t>
            </a:r>
          </a:p>
        </p:txBody>
      </p:sp>
      <p:pic>
        <p:nvPicPr>
          <p:cNvPr id="10" name="Immagine 1">
            <a:extLst>
              <a:ext uri="{FF2B5EF4-FFF2-40B4-BE49-F238E27FC236}">
                <a16:creationId xmlns:a16="http://schemas.microsoft.com/office/drawing/2014/main" id="{CEC26919-23CF-4AC0-8C38-EB83E497C1DA}"/>
              </a:ext>
            </a:extLst>
          </p:cNvPr>
          <p:cNvPicPr>
            <a:picLocks noChangeAspect="1"/>
          </p:cNvPicPr>
          <p:nvPr/>
        </p:nvPicPr>
        <p:blipFill rotWithShape="1">
          <a:blip r:embed="rId6"/>
          <a:srcRect b="23978"/>
          <a:stretch/>
        </p:blipFill>
        <p:spPr>
          <a:xfrm>
            <a:off x="7666790" y="2625115"/>
            <a:ext cx="1493151" cy="1647148"/>
          </a:xfrm>
          <a:prstGeom prst="rect">
            <a:avLst/>
          </a:prstGeom>
        </p:spPr>
      </p:pic>
      <p:sp>
        <p:nvSpPr>
          <p:cNvPr id="11" name="Rettangolo 10">
            <a:extLst>
              <a:ext uri="{FF2B5EF4-FFF2-40B4-BE49-F238E27FC236}">
                <a16:creationId xmlns:a16="http://schemas.microsoft.com/office/drawing/2014/main" id="{5BD573FD-F720-419A-B31A-D99F2327EB03}"/>
              </a:ext>
            </a:extLst>
          </p:cNvPr>
          <p:cNvSpPr/>
          <p:nvPr/>
        </p:nvSpPr>
        <p:spPr>
          <a:xfrm>
            <a:off x="7646060" y="4440699"/>
            <a:ext cx="1832683" cy="156966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263673"/>
                </a:solidFill>
                <a:effectLst/>
                <a:uLnTx/>
                <a:uFillTx/>
                <a:latin typeface="+mj-lt"/>
                <a:ea typeface="+mn-ea"/>
                <a:cs typeface="+mn-cs"/>
              </a:rPr>
              <a:t>Patrick Vermersch, France</a:t>
            </a:r>
          </a:p>
          <a:p>
            <a:pPr marL="0" marR="0" lvl="0" indent="0" defTabSz="914400" rtl="0" eaLnBrk="1" fontAlgn="base"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263673"/>
                </a:solidFill>
                <a:effectLst/>
                <a:uLnTx/>
                <a:uFillTx/>
                <a:latin typeface="+mj-lt"/>
                <a:ea typeface="+mn-ea"/>
                <a:cs typeface="+mn-cs"/>
              </a:rPr>
              <a:t>European Charcot Foundation </a:t>
            </a:r>
          </a:p>
          <a:p>
            <a:pPr marL="0" marR="0" lvl="0" indent="0" defTabSz="914400" rtl="0" eaLnBrk="1" fontAlgn="base"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263673"/>
                </a:solidFill>
                <a:effectLst/>
                <a:uLnTx/>
                <a:uFillTx/>
                <a:latin typeface="+mj-lt"/>
                <a:ea typeface="+mn-ea"/>
                <a:cs typeface="+mn-cs"/>
              </a:rPr>
              <a:t>(Board Member)</a:t>
            </a:r>
          </a:p>
        </p:txBody>
      </p:sp>
      <p:sp>
        <p:nvSpPr>
          <p:cNvPr id="12" name="Rettangolo 14">
            <a:extLst>
              <a:ext uri="{FF2B5EF4-FFF2-40B4-BE49-F238E27FC236}">
                <a16:creationId xmlns:a16="http://schemas.microsoft.com/office/drawing/2014/main" id="{BB549682-0B51-4E32-9BA3-8420D6472839}"/>
              </a:ext>
            </a:extLst>
          </p:cNvPr>
          <p:cNvSpPr/>
          <p:nvPr/>
        </p:nvSpPr>
        <p:spPr>
          <a:xfrm>
            <a:off x="9881226" y="4440699"/>
            <a:ext cx="2161113" cy="1631216"/>
          </a:xfrm>
          <a:prstGeom prst="rect">
            <a:avLst/>
          </a:prstGeom>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lang="it-IT" dirty="0">
                <a:solidFill>
                  <a:srgbClr val="263673"/>
                </a:solidFill>
                <a:latin typeface="+mj-lt"/>
              </a:rPr>
              <a:t>Moderator: </a:t>
            </a:r>
          </a:p>
          <a:p>
            <a:pPr marL="0" marR="0" lvl="0" indent="0" defTabSz="914400" rtl="0" eaLnBrk="1" fontAlgn="base" latinLnBrk="0" hangingPunct="1">
              <a:lnSpc>
                <a:spcPct val="100000"/>
              </a:lnSpc>
              <a:spcBef>
                <a:spcPts val="0"/>
              </a:spcBef>
              <a:spcAft>
                <a:spcPts val="0"/>
              </a:spcAft>
              <a:buClrTx/>
              <a:buSzTx/>
              <a:buFontTx/>
              <a:buNone/>
              <a:tabLst/>
              <a:defRPr/>
            </a:pPr>
            <a:r>
              <a:rPr lang="it-IT" dirty="0">
                <a:solidFill>
                  <a:srgbClr val="263673"/>
                </a:solidFill>
                <a:latin typeface="+mj-lt"/>
              </a:rPr>
              <a:t>Pamela Valentine</a:t>
            </a:r>
            <a:r>
              <a:rPr kumimoji="0" lang="it-IT" sz="1800" b="0" i="0" u="none" strike="noStrike" kern="1200" cap="none" spc="0" normalizeH="0" baseline="0" noProof="0" dirty="0">
                <a:ln>
                  <a:noFill/>
                </a:ln>
                <a:solidFill>
                  <a:srgbClr val="263673"/>
                </a:solidFill>
                <a:effectLst/>
                <a:uLnTx/>
                <a:uFillTx/>
                <a:latin typeface="+mj-lt"/>
                <a:ea typeface="+mn-ea"/>
                <a:cs typeface="+mn-cs"/>
              </a:rPr>
              <a:t>, Canada</a:t>
            </a:r>
          </a:p>
          <a:p>
            <a:pPr lvl="0" fontAlgn="base">
              <a:defRPr/>
            </a:pPr>
            <a:r>
              <a:rPr lang="it-IT" sz="1400" dirty="0">
                <a:solidFill>
                  <a:srgbClr val="263673"/>
                </a:solidFill>
                <a:latin typeface="+mj-lt"/>
              </a:rPr>
              <a:t>MS Society of Canada </a:t>
            </a:r>
          </a:p>
          <a:p>
            <a:pPr lvl="0" fontAlgn="base">
              <a:defRPr/>
            </a:pPr>
            <a:r>
              <a:rPr lang="it-IT" sz="1400" dirty="0">
                <a:solidFill>
                  <a:srgbClr val="263673"/>
                </a:solidFill>
                <a:latin typeface="+mj-lt"/>
              </a:rPr>
              <a:t>(President &amp; CEO)</a:t>
            </a:r>
          </a:p>
        </p:txBody>
      </p:sp>
      <p:pic>
        <p:nvPicPr>
          <p:cNvPr id="15" name="Afbeelding 14">
            <a:extLst>
              <a:ext uri="{FF2B5EF4-FFF2-40B4-BE49-F238E27FC236}">
                <a16:creationId xmlns:a16="http://schemas.microsoft.com/office/drawing/2014/main" id="{966B2FA0-EF71-45EA-801D-6D98F1FBBFA7}"/>
              </a:ext>
            </a:extLst>
          </p:cNvPr>
          <p:cNvPicPr>
            <a:picLocks noChangeAspect="1"/>
          </p:cNvPicPr>
          <p:nvPr/>
        </p:nvPicPr>
        <p:blipFill>
          <a:blip r:embed="rId7"/>
          <a:stretch>
            <a:fillRect/>
          </a:stretch>
        </p:blipFill>
        <p:spPr>
          <a:xfrm>
            <a:off x="9881226" y="2624712"/>
            <a:ext cx="1495722" cy="1631217"/>
          </a:xfrm>
          <a:prstGeom prst="rect">
            <a:avLst/>
          </a:prstGeom>
        </p:spPr>
      </p:pic>
    </p:spTree>
    <p:extLst>
      <p:ext uri="{BB962C8B-B14F-4D97-AF65-F5344CB8AC3E}">
        <p14:creationId xmlns:p14="http://schemas.microsoft.com/office/powerpoint/2010/main" val="103207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DB22D0-F709-48C6-8C17-03D3E8098BD6}"/>
              </a:ext>
            </a:extLst>
          </p:cNvPr>
          <p:cNvSpPr>
            <a:spLocks noGrp="1"/>
          </p:cNvSpPr>
          <p:nvPr>
            <p:ph type="title"/>
          </p:nvPr>
        </p:nvSpPr>
        <p:spPr>
          <a:xfrm>
            <a:off x="1075349" y="1588253"/>
            <a:ext cx="9701783" cy="1344539"/>
          </a:xfrm>
        </p:spPr>
        <p:txBody>
          <a:bodyPr>
            <a:normAutofit fontScale="90000"/>
          </a:bodyPr>
          <a:lstStyle/>
          <a:p>
            <a:r>
              <a:rPr lang="it-IT" dirty="0"/>
              <a:t>PATIENT REPORTED OUTCOME </a:t>
            </a:r>
            <a:br>
              <a:rPr lang="it-IT" dirty="0"/>
            </a:br>
            <a:r>
              <a:rPr lang="it-IT" dirty="0"/>
              <a:t>CALL TO ACTION</a:t>
            </a:r>
            <a:br>
              <a:rPr lang="it-IT" dirty="0"/>
            </a:br>
            <a:endParaRPr lang="nl-BE" dirty="0"/>
          </a:p>
        </p:txBody>
      </p:sp>
      <p:graphicFrame>
        <p:nvGraphicFramePr>
          <p:cNvPr id="9" name="Diagram 4">
            <a:extLst>
              <a:ext uri="{FF2B5EF4-FFF2-40B4-BE49-F238E27FC236}">
                <a16:creationId xmlns:a16="http://schemas.microsoft.com/office/drawing/2014/main" id="{17EA8BF7-99ED-45F0-8F9C-146E295A4D37}"/>
              </a:ext>
            </a:extLst>
          </p:cNvPr>
          <p:cNvGraphicFramePr/>
          <p:nvPr>
            <p:extLst>
              <p:ext uri="{D42A27DB-BD31-4B8C-83A1-F6EECF244321}">
                <p14:modId xmlns:p14="http://schemas.microsoft.com/office/powerpoint/2010/main" val="2705352227"/>
              </p:ext>
            </p:extLst>
          </p:nvPr>
        </p:nvGraphicFramePr>
        <p:xfrm>
          <a:off x="673807" y="2170289"/>
          <a:ext cx="11176926" cy="4478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magine 11">
            <a:extLst>
              <a:ext uri="{FF2B5EF4-FFF2-40B4-BE49-F238E27FC236}">
                <a16:creationId xmlns:a16="http://schemas.microsoft.com/office/drawing/2014/main" id="{FAF071EE-8DF3-4767-8795-FCCFB83293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44025" y="3976391"/>
            <a:ext cx="2052491" cy="866030"/>
          </a:xfrm>
          <a:prstGeom prst="rect">
            <a:avLst/>
          </a:prstGeom>
        </p:spPr>
      </p:pic>
      <p:pic>
        <p:nvPicPr>
          <p:cNvPr id="11" name="Picture 2">
            <a:extLst>
              <a:ext uri="{FF2B5EF4-FFF2-40B4-BE49-F238E27FC236}">
                <a16:creationId xmlns:a16="http://schemas.microsoft.com/office/drawing/2014/main" id="{F074785A-327A-4F23-A427-51FBA382573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349" y="3715508"/>
            <a:ext cx="1826661" cy="974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Immagine 1">
            <a:extLst>
              <a:ext uri="{FF2B5EF4-FFF2-40B4-BE49-F238E27FC236}">
                <a16:creationId xmlns:a16="http://schemas.microsoft.com/office/drawing/2014/main" id="{20E27A20-836E-482C-A9B5-69F4E0FA57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00878" y="3661482"/>
            <a:ext cx="787908" cy="1180939"/>
          </a:xfrm>
          <a:prstGeom prst="rect">
            <a:avLst/>
          </a:prstGeom>
        </p:spPr>
      </p:pic>
      <p:pic>
        <p:nvPicPr>
          <p:cNvPr id="13" name="Picture 2" descr="Picture 2">
            <a:extLst>
              <a:ext uri="{FF2B5EF4-FFF2-40B4-BE49-F238E27FC236}">
                <a16:creationId xmlns:a16="http://schemas.microsoft.com/office/drawing/2014/main" id="{8F99BB18-002F-493D-B31D-753C4A6712CD}"/>
              </a:ext>
            </a:extLst>
          </p:cNvPr>
          <p:cNvPicPr>
            <a:picLocks noChangeAspect="1"/>
          </p:cNvPicPr>
          <p:nvPr/>
        </p:nvPicPr>
        <p:blipFill>
          <a:blip r:embed="rId11">
            <a:extLst/>
          </a:blip>
          <a:stretch>
            <a:fillRect/>
          </a:stretch>
        </p:blipFill>
        <p:spPr>
          <a:xfrm>
            <a:off x="7427857" y="3835843"/>
            <a:ext cx="1442080" cy="503092"/>
          </a:xfrm>
          <a:prstGeom prst="rect">
            <a:avLst/>
          </a:prstGeom>
          <a:ln w="12700">
            <a:miter lim="400000"/>
          </a:ln>
        </p:spPr>
      </p:pic>
      <p:pic>
        <p:nvPicPr>
          <p:cNvPr id="14" name="Immagine 4">
            <a:extLst>
              <a:ext uri="{FF2B5EF4-FFF2-40B4-BE49-F238E27FC236}">
                <a16:creationId xmlns:a16="http://schemas.microsoft.com/office/drawing/2014/main" id="{C6560295-E983-491B-9971-DE51317B3F46}"/>
              </a:ext>
            </a:extLst>
          </p:cNvPr>
          <p:cNvPicPr>
            <a:picLocks noChangeAspect="1"/>
          </p:cNvPicPr>
          <p:nvPr/>
        </p:nvPicPr>
        <p:blipFill>
          <a:blip r:embed="rId12"/>
          <a:stretch>
            <a:fillRect/>
          </a:stretch>
        </p:blipFill>
        <p:spPr>
          <a:xfrm>
            <a:off x="6834808" y="3715508"/>
            <a:ext cx="494564" cy="743763"/>
          </a:xfrm>
          <a:prstGeom prst="rect">
            <a:avLst/>
          </a:prstGeom>
        </p:spPr>
      </p:pic>
      <p:sp>
        <p:nvSpPr>
          <p:cNvPr id="15" name="Tekstvak 14">
            <a:extLst>
              <a:ext uri="{FF2B5EF4-FFF2-40B4-BE49-F238E27FC236}">
                <a16:creationId xmlns:a16="http://schemas.microsoft.com/office/drawing/2014/main" id="{1D7820EC-2F91-4E85-8BF8-9AE8FC5CFC1E}"/>
              </a:ext>
            </a:extLst>
          </p:cNvPr>
          <p:cNvSpPr txBox="1"/>
          <p:nvPr/>
        </p:nvSpPr>
        <p:spPr>
          <a:xfrm>
            <a:off x="3951798" y="4911465"/>
            <a:ext cx="2034531" cy="338554"/>
          </a:xfrm>
          <a:prstGeom prst="rect">
            <a:avLst/>
          </a:prstGeom>
          <a:noFill/>
        </p:spPr>
        <p:txBody>
          <a:bodyPr wrap="none" rtlCol="0">
            <a:spAutoFit/>
          </a:bodyPr>
          <a:lstStyle/>
          <a:p>
            <a:r>
              <a:rPr lang="nl-NL" sz="1600" dirty="0">
                <a:solidFill>
                  <a:schemeClr val="bg1"/>
                </a:solidFill>
              </a:rPr>
              <a:t>MSIF Lead Agency</a:t>
            </a:r>
            <a:endParaRPr lang="nl-BE" sz="1600" dirty="0">
              <a:solidFill>
                <a:schemeClr val="bg1"/>
              </a:solidFill>
            </a:endParaRPr>
          </a:p>
        </p:txBody>
      </p:sp>
    </p:spTree>
    <p:extLst>
      <p:ext uri="{BB962C8B-B14F-4D97-AF65-F5344CB8AC3E}">
        <p14:creationId xmlns:p14="http://schemas.microsoft.com/office/powerpoint/2010/main" val="54076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DB22D0-F709-48C6-8C17-03D3E8098BD6}"/>
              </a:ext>
            </a:extLst>
          </p:cNvPr>
          <p:cNvSpPr>
            <a:spLocks noGrp="1"/>
          </p:cNvSpPr>
          <p:nvPr>
            <p:ph type="title"/>
          </p:nvPr>
        </p:nvSpPr>
        <p:spPr>
          <a:xfrm>
            <a:off x="1060903" y="1584437"/>
            <a:ext cx="9701783" cy="1344539"/>
          </a:xfrm>
        </p:spPr>
        <p:txBody>
          <a:bodyPr>
            <a:normAutofit/>
          </a:bodyPr>
          <a:lstStyle/>
          <a:p>
            <a:r>
              <a:rPr lang="en-US" sz="3200" dirty="0"/>
              <a:t>MSIF 2017-2021 STRATEGY</a:t>
            </a:r>
            <a:r>
              <a:rPr lang="it-IT" dirty="0"/>
              <a:t/>
            </a:r>
            <a:br>
              <a:rPr lang="it-IT" dirty="0"/>
            </a:br>
            <a:endParaRPr lang="nl-BE" dirty="0"/>
          </a:p>
        </p:txBody>
      </p:sp>
      <p:sp>
        <p:nvSpPr>
          <p:cNvPr id="15" name="Tekstvak 14">
            <a:extLst>
              <a:ext uri="{FF2B5EF4-FFF2-40B4-BE49-F238E27FC236}">
                <a16:creationId xmlns:a16="http://schemas.microsoft.com/office/drawing/2014/main" id="{1D7820EC-2F91-4E85-8BF8-9AE8FC5CFC1E}"/>
              </a:ext>
            </a:extLst>
          </p:cNvPr>
          <p:cNvSpPr txBox="1"/>
          <p:nvPr/>
        </p:nvSpPr>
        <p:spPr>
          <a:xfrm>
            <a:off x="3951798" y="4911465"/>
            <a:ext cx="2034531" cy="338554"/>
          </a:xfrm>
          <a:prstGeom prst="rect">
            <a:avLst/>
          </a:prstGeom>
          <a:noFill/>
        </p:spPr>
        <p:txBody>
          <a:bodyPr wrap="none" rtlCol="0">
            <a:spAutoFit/>
          </a:bodyPr>
          <a:lstStyle/>
          <a:p>
            <a:r>
              <a:rPr lang="nl-NL" sz="1600" dirty="0">
                <a:solidFill>
                  <a:schemeClr val="bg1"/>
                </a:solidFill>
              </a:rPr>
              <a:t>MSIF Lead Agency</a:t>
            </a:r>
            <a:endParaRPr lang="nl-BE" sz="1600" dirty="0">
              <a:solidFill>
                <a:schemeClr val="bg1"/>
              </a:solidFill>
            </a:endParaRPr>
          </a:p>
        </p:txBody>
      </p:sp>
      <p:sp>
        <p:nvSpPr>
          <p:cNvPr id="4" name="Tekstvak 3">
            <a:extLst>
              <a:ext uri="{FF2B5EF4-FFF2-40B4-BE49-F238E27FC236}">
                <a16:creationId xmlns:a16="http://schemas.microsoft.com/office/drawing/2014/main" id="{04F79E47-86DE-40DD-B957-1B6943164EC6}"/>
              </a:ext>
            </a:extLst>
          </p:cNvPr>
          <p:cNvSpPr txBox="1"/>
          <p:nvPr/>
        </p:nvSpPr>
        <p:spPr>
          <a:xfrm>
            <a:off x="492981" y="6257676"/>
            <a:ext cx="10837628" cy="461665"/>
          </a:xfrm>
          <a:prstGeom prst="rect">
            <a:avLst/>
          </a:prstGeom>
          <a:solidFill>
            <a:schemeClr val="bg1"/>
          </a:solidFill>
        </p:spPr>
        <p:txBody>
          <a:bodyPr wrap="square" rtlCol="0">
            <a:spAutoFit/>
          </a:bodyPr>
          <a:lstStyle/>
          <a:p>
            <a:r>
              <a:rPr lang="en-US" dirty="0">
                <a:solidFill>
                  <a:srgbClr val="002060"/>
                </a:solidFill>
                <a:latin typeface="+mj-lt"/>
              </a:rPr>
              <a:t>“Global </a:t>
            </a:r>
            <a:r>
              <a:rPr lang="en-US" sz="2400" dirty="0">
                <a:solidFill>
                  <a:srgbClr val="002060"/>
                </a:solidFill>
                <a:latin typeface="+mj-lt"/>
                <a:cs typeface="Calibri" panose="020F0502020204030204" pitchFamily="34" charset="0"/>
              </a:rPr>
              <a:t>collaborations</a:t>
            </a:r>
            <a:r>
              <a:rPr lang="en-US" dirty="0">
                <a:solidFill>
                  <a:srgbClr val="002060"/>
                </a:solidFill>
                <a:latin typeface="+mj-lt"/>
              </a:rPr>
              <a:t> for registries or databases in relation to Patient Reported Outcomes”</a:t>
            </a:r>
            <a:endParaRPr lang="it-IT" dirty="0">
              <a:solidFill>
                <a:srgbClr val="002060"/>
              </a:solidFill>
              <a:latin typeface="+mj-lt"/>
            </a:endParaRPr>
          </a:p>
        </p:txBody>
      </p:sp>
      <p:pic>
        <p:nvPicPr>
          <p:cNvPr id="3" name="Afbeelding 2">
            <a:extLst>
              <a:ext uri="{FF2B5EF4-FFF2-40B4-BE49-F238E27FC236}">
                <a16:creationId xmlns:a16="http://schemas.microsoft.com/office/drawing/2014/main" id="{D7AD189C-579E-48BA-9D90-1DE1E45FCA6A}"/>
              </a:ext>
            </a:extLst>
          </p:cNvPr>
          <p:cNvPicPr>
            <a:picLocks noChangeAspect="1"/>
          </p:cNvPicPr>
          <p:nvPr/>
        </p:nvPicPr>
        <p:blipFill>
          <a:blip r:embed="rId3"/>
          <a:stretch>
            <a:fillRect/>
          </a:stretch>
        </p:blipFill>
        <p:spPr>
          <a:xfrm>
            <a:off x="2433853" y="2120078"/>
            <a:ext cx="6503414" cy="4213059"/>
          </a:xfrm>
          <a:prstGeom prst="rect">
            <a:avLst/>
          </a:prstGeom>
        </p:spPr>
      </p:pic>
      <p:pic>
        <p:nvPicPr>
          <p:cNvPr id="7" name="Afbeelding 6">
            <a:extLst>
              <a:ext uri="{FF2B5EF4-FFF2-40B4-BE49-F238E27FC236}">
                <a16:creationId xmlns:a16="http://schemas.microsoft.com/office/drawing/2014/main" id="{189D3074-259E-4B8E-855C-CC2468C8F95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76378" y="1502679"/>
            <a:ext cx="2595785" cy="922469"/>
          </a:xfrm>
          <a:prstGeom prst="rect">
            <a:avLst/>
          </a:prstGeom>
        </p:spPr>
      </p:pic>
    </p:spTree>
    <p:extLst>
      <p:ext uri="{BB962C8B-B14F-4D97-AF65-F5344CB8AC3E}">
        <p14:creationId xmlns:p14="http://schemas.microsoft.com/office/powerpoint/2010/main" val="349825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kstvak 19">
            <a:extLst>
              <a:ext uri="{FF2B5EF4-FFF2-40B4-BE49-F238E27FC236}">
                <a16:creationId xmlns:a16="http://schemas.microsoft.com/office/drawing/2014/main" id="{099C56A6-90D3-463C-9034-9278129A6E3D}"/>
              </a:ext>
            </a:extLst>
          </p:cNvPr>
          <p:cNvSpPr txBox="1"/>
          <p:nvPr/>
        </p:nvSpPr>
        <p:spPr>
          <a:xfrm>
            <a:off x="993913" y="6209966"/>
            <a:ext cx="8356821" cy="369332"/>
          </a:xfrm>
          <a:prstGeom prst="rect">
            <a:avLst/>
          </a:prstGeom>
          <a:solidFill>
            <a:schemeClr val="bg1"/>
          </a:solidFill>
        </p:spPr>
        <p:txBody>
          <a:bodyPr wrap="square" rtlCol="0">
            <a:spAutoFit/>
          </a:bodyPr>
          <a:lstStyle/>
          <a:p>
            <a:endParaRPr lang="nl-BE" dirty="0"/>
          </a:p>
        </p:txBody>
      </p:sp>
      <p:sp>
        <p:nvSpPr>
          <p:cNvPr id="2" name="Titel 1">
            <a:extLst>
              <a:ext uri="{FF2B5EF4-FFF2-40B4-BE49-F238E27FC236}">
                <a16:creationId xmlns:a16="http://schemas.microsoft.com/office/drawing/2014/main" id="{B649E9CC-39BB-4755-BC63-C8389E472896}"/>
              </a:ext>
            </a:extLst>
          </p:cNvPr>
          <p:cNvSpPr>
            <a:spLocks noGrp="1"/>
          </p:cNvSpPr>
          <p:nvPr>
            <p:ph type="title"/>
          </p:nvPr>
        </p:nvSpPr>
        <p:spPr>
          <a:xfrm>
            <a:off x="1061217" y="1602493"/>
            <a:ext cx="9701783" cy="1143170"/>
          </a:xfrm>
        </p:spPr>
        <p:txBody>
          <a:bodyPr>
            <a:normAutofit/>
          </a:bodyPr>
          <a:lstStyle/>
          <a:p>
            <a:pPr defTabSz="685762"/>
            <a:r>
              <a:rPr lang="en-US" sz="3200" dirty="0"/>
              <a:t>MS SOCIETIES AND CURRENT IPRO PARTNERSHIP</a:t>
            </a:r>
            <a:br>
              <a:rPr lang="en-US" sz="3200" dirty="0"/>
            </a:br>
            <a:r>
              <a:rPr lang="en-US" sz="3200" dirty="0"/>
              <a:t>MSIF LEAD AGENCY: ITALIAN MS SOCIETY</a:t>
            </a:r>
            <a:endParaRPr lang="nl-BE" sz="3200" dirty="0"/>
          </a:p>
        </p:txBody>
      </p:sp>
      <p:grpSp>
        <p:nvGrpSpPr>
          <p:cNvPr id="4" name="Gruppo 19">
            <a:extLst>
              <a:ext uri="{FF2B5EF4-FFF2-40B4-BE49-F238E27FC236}">
                <a16:creationId xmlns:a16="http://schemas.microsoft.com/office/drawing/2014/main" id="{966843B1-2084-475D-B253-FE2D084D587A}"/>
              </a:ext>
            </a:extLst>
          </p:cNvPr>
          <p:cNvGrpSpPr/>
          <p:nvPr/>
        </p:nvGrpSpPr>
        <p:grpSpPr>
          <a:xfrm>
            <a:off x="2453073" y="2743201"/>
            <a:ext cx="7285854" cy="4061100"/>
            <a:chOff x="206070" y="501263"/>
            <a:chExt cx="11809547" cy="6356737"/>
          </a:xfrm>
        </p:grpSpPr>
        <p:graphicFrame>
          <p:nvGraphicFramePr>
            <p:cNvPr id="5" name="Diagram 5">
              <a:extLst>
                <a:ext uri="{FF2B5EF4-FFF2-40B4-BE49-F238E27FC236}">
                  <a16:creationId xmlns:a16="http://schemas.microsoft.com/office/drawing/2014/main" id="{F3930CBD-920A-447D-8438-659F4043C1B3}"/>
                </a:ext>
              </a:extLst>
            </p:cNvPr>
            <p:cNvGraphicFramePr/>
            <p:nvPr>
              <p:extLst/>
            </p:nvPr>
          </p:nvGraphicFramePr>
          <p:xfrm>
            <a:off x="1638564" y="501263"/>
            <a:ext cx="8918743" cy="6356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6">
              <a:extLst>
                <a:ext uri="{FF2B5EF4-FFF2-40B4-BE49-F238E27FC236}">
                  <a16:creationId xmlns:a16="http://schemas.microsoft.com/office/drawing/2014/main" id="{8AB97B0A-DAF4-49D6-AA94-37B366CDC6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3227" y="993379"/>
              <a:ext cx="1189263" cy="1416426"/>
            </a:xfrm>
            <a:prstGeom prst="rect">
              <a:avLst/>
            </a:prstGeom>
          </p:spPr>
        </p:pic>
        <p:pic>
          <p:nvPicPr>
            <p:cNvPr id="7" name="Picture 7">
              <a:extLst>
                <a:ext uri="{FF2B5EF4-FFF2-40B4-BE49-F238E27FC236}">
                  <a16:creationId xmlns:a16="http://schemas.microsoft.com/office/drawing/2014/main" id="{6D24E31B-00C0-4686-98FE-DF01597FF4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1588" y="2569319"/>
              <a:ext cx="1071875" cy="257545"/>
            </a:xfrm>
            <a:prstGeom prst="rect">
              <a:avLst/>
            </a:prstGeom>
          </p:spPr>
        </p:pic>
        <p:pic>
          <p:nvPicPr>
            <p:cNvPr id="8" name="Picture 8">
              <a:extLst>
                <a:ext uri="{FF2B5EF4-FFF2-40B4-BE49-F238E27FC236}">
                  <a16:creationId xmlns:a16="http://schemas.microsoft.com/office/drawing/2014/main" id="{D3DE87BC-1623-4BB2-8939-9375F9CEDB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34811" y="2435948"/>
              <a:ext cx="776786" cy="646363"/>
            </a:xfrm>
            <a:prstGeom prst="rect">
              <a:avLst/>
            </a:prstGeom>
          </p:spPr>
        </p:pic>
        <p:pic>
          <p:nvPicPr>
            <p:cNvPr id="9" name="Picture 9">
              <a:extLst>
                <a:ext uri="{FF2B5EF4-FFF2-40B4-BE49-F238E27FC236}">
                  <a16:creationId xmlns:a16="http://schemas.microsoft.com/office/drawing/2014/main" id="{EC638D3F-37DB-4B99-B97E-E71E8D26070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66460" y="4578551"/>
              <a:ext cx="781789" cy="784404"/>
            </a:xfrm>
            <a:prstGeom prst="rect">
              <a:avLst/>
            </a:prstGeom>
          </p:spPr>
        </p:pic>
        <p:pic>
          <p:nvPicPr>
            <p:cNvPr id="10" name="Picture 10">
              <a:extLst>
                <a:ext uri="{FF2B5EF4-FFF2-40B4-BE49-F238E27FC236}">
                  <a16:creationId xmlns:a16="http://schemas.microsoft.com/office/drawing/2014/main" id="{30A37366-1CC8-407C-886C-A6F4B7EC5C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73360" y="4697970"/>
              <a:ext cx="777341" cy="483334"/>
            </a:xfrm>
            <a:prstGeom prst="rect">
              <a:avLst/>
            </a:prstGeom>
          </p:spPr>
        </p:pic>
        <p:pic>
          <p:nvPicPr>
            <p:cNvPr id="11" name="Picture 11">
              <a:extLst>
                <a:ext uri="{FF2B5EF4-FFF2-40B4-BE49-F238E27FC236}">
                  <a16:creationId xmlns:a16="http://schemas.microsoft.com/office/drawing/2014/main" id="{C3AB89E2-7566-46B4-8298-B047EF396A0D}"/>
                </a:ext>
              </a:extLst>
            </p:cNvPr>
            <p:cNvPicPr>
              <a:picLocks noChangeAspect="1"/>
            </p:cNvPicPr>
            <p:nvPr/>
          </p:nvPicPr>
          <p:blipFill>
            <a:blip r:embed="rId13"/>
            <a:stretch>
              <a:fillRect/>
            </a:stretch>
          </p:blipFill>
          <p:spPr>
            <a:xfrm>
              <a:off x="3591429" y="6046213"/>
              <a:ext cx="956055" cy="537781"/>
            </a:xfrm>
            <a:prstGeom prst="rect">
              <a:avLst/>
            </a:prstGeom>
          </p:spPr>
        </p:pic>
        <p:pic>
          <p:nvPicPr>
            <p:cNvPr id="12" name="Picture 12">
              <a:extLst>
                <a:ext uri="{FF2B5EF4-FFF2-40B4-BE49-F238E27FC236}">
                  <a16:creationId xmlns:a16="http://schemas.microsoft.com/office/drawing/2014/main" id="{B97A6EA6-A636-473D-BEEB-94AD4187C42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7162" t="10749" r="7939" b="12559"/>
            <a:stretch/>
          </p:blipFill>
          <p:spPr>
            <a:xfrm>
              <a:off x="5237018" y="3550722"/>
              <a:ext cx="1836066" cy="1079385"/>
            </a:xfrm>
            <a:prstGeom prst="rect">
              <a:avLst/>
            </a:prstGeom>
          </p:spPr>
        </p:pic>
        <p:pic>
          <p:nvPicPr>
            <p:cNvPr id="13" name="Picture 2">
              <a:extLst>
                <a:ext uri="{FF2B5EF4-FFF2-40B4-BE49-F238E27FC236}">
                  <a16:creationId xmlns:a16="http://schemas.microsoft.com/office/drawing/2014/main" id="{029E4D0E-8D82-4CD7-ACDD-135ECFC2B3F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49054"/>
            <a:stretch/>
          </p:blipFill>
          <p:spPr>
            <a:xfrm>
              <a:off x="214247" y="846352"/>
              <a:ext cx="1712446" cy="2582648"/>
            </a:xfrm>
            <a:prstGeom prst="rect">
              <a:avLst/>
            </a:prstGeom>
          </p:spPr>
        </p:pic>
        <p:pic>
          <p:nvPicPr>
            <p:cNvPr id="14" name="Picture 15">
              <a:extLst>
                <a:ext uri="{FF2B5EF4-FFF2-40B4-BE49-F238E27FC236}">
                  <a16:creationId xmlns:a16="http://schemas.microsoft.com/office/drawing/2014/main" id="{0A910D8B-0013-492B-8FD1-F8AB2D1E6D5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50671"/>
            <a:stretch/>
          </p:blipFill>
          <p:spPr>
            <a:xfrm>
              <a:off x="206070" y="3775745"/>
              <a:ext cx="1658123" cy="2582648"/>
            </a:xfrm>
            <a:prstGeom prst="rect">
              <a:avLst/>
            </a:prstGeom>
          </p:spPr>
        </p:pic>
        <p:pic>
          <p:nvPicPr>
            <p:cNvPr id="15" name="Picture 13">
              <a:extLst>
                <a:ext uri="{FF2B5EF4-FFF2-40B4-BE49-F238E27FC236}">
                  <a16:creationId xmlns:a16="http://schemas.microsoft.com/office/drawing/2014/main" id="{084FD3E1-89B7-4B14-B9A8-285DA25D54B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r="50053"/>
            <a:stretch/>
          </p:blipFill>
          <p:spPr>
            <a:xfrm>
              <a:off x="10363978" y="3771918"/>
              <a:ext cx="1651639" cy="2623246"/>
            </a:xfrm>
            <a:prstGeom prst="rect">
              <a:avLst/>
            </a:prstGeom>
          </p:spPr>
        </p:pic>
        <p:pic>
          <p:nvPicPr>
            <p:cNvPr id="16" name="Picture 16">
              <a:extLst>
                <a:ext uri="{FF2B5EF4-FFF2-40B4-BE49-F238E27FC236}">
                  <a16:creationId xmlns:a16="http://schemas.microsoft.com/office/drawing/2014/main" id="{93E2B814-2327-43F5-B0EB-B0D62C47694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49490"/>
            <a:stretch/>
          </p:blipFill>
          <p:spPr>
            <a:xfrm>
              <a:off x="10363978" y="859779"/>
              <a:ext cx="1646482" cy="2585872"/>
            </a:xfrm>
            <a:prstGeom prst="rect">
              <a:avLst/>
            </a:prstGeom>
          </p:spPr>
        </p:pic>
        <p:grpSp>
          <p:nvGrpSpPr>
            <p:cNvPr id="17" name="Group 4">
              <a:extLst>
                <a:ext uri="{FF2B5EF4-FFF2-40B4-BE49-F238E27FC236}">
                  <a16:creationId xmlns:a16="http://schemas.microsoft.com/office/drawing/2014/main" id="{A296A68B-43F1-4D87-81F1-1F80FB388247}"/>
                </a:ext>
              </a:extLst>
            </p:cNvPr>
            <p:cNvGrpSpPr>
              <a:grpSpLocks noChangeAspect="1"/>
            </p:cNvGrpSpPr>
            <p:nvPr/>
          </p:nvGrpSpPr>
          <p:grpSpPr>
            <a:xfrm>
              <a:off x="7456403" y="5977198"/>
              <a:ext cx="2188595" cy="551735"/>
              <a:chOff x="4023556" y="513088"/>
              <a:chExt cx="2781944" cy="632596"/>
            </a:xfrm>
          </p:grpSpPr>
          <p:pic>
            <p:nvPicPr>
              <p:cNvPr id="18" name="Picture 5" descr="Screen Shot 2017-05-03 at 3.57.48 AM.png">
                <a:extLst>
                  <a:ext uri="{FF2B5EF4-FFF2-40B4-BE49-F238E27FC236}">
                    <a16:creationId xmlns:a16="http://schemas.microsoft.com/office/drawing/2014/main" id="{9DFD6EBE-FA0F-4CE7-BE42-42971CF3497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023556" y="592217"/>
                <a:ext cx="2496662" cy="553467"/>
              </a:xfrm>
              <a:prstGeom prst="rect">
                <a:avLst/>
              </a:prstGeom>
            </p:spPr>
          </p:pic>
          <p:sp>
            <p:nvSpPr>
              <p:cNvPr id="19" name="TextBox 6">
                <a:extLst>
                  <a:ext uri="{FF2B5EF4-FFF2-40B4-BE49-F238E27FC236}">
                    <a16:creationId xmlns:a16="http://schemas.microsoft.com/office/drawing/2014/main" id="{E10EB45C-8169-47F2-9558-88E806944A6D}"/>
                  </a:ext>
                </a:extLst>
              </p:cNvPr>
              <p:cNvSpPr txBox="1"/>
              <p:nvPr/>
            </p:nvSpPr>
            <p:spPr>
              <a:xfrm>
                <a:off x="6448699" y="513088"/>
                <a:ext cx="35680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TM</a:t>
                </a:r>
              </a:p>
            </p:txBody>
          </p:sp>
        </p:grpSp>
      </p:grpSp>
    </p:spTree>
    <p:extLst>
      <p:ext uri="{BB962C8B-B14F-4D97-AF65-F5344CB8AC3E}">
        <p14:creationId xmlns:p14="http://schemas.microsoft.com/office/powerpoint/2010/main" val="1653194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3DB3D-1711-4967-A1A1-30781D636D7A}"/>
              </a:ext>
            </a:extLst>
          </p:cNvPr>
          <p:cNvSpPr>
            <a:spLocks noGrp="1"/>
          </p:cNvSpPr>
          <p:nvPr>
            <p:ph type="title"/>
          </p:nvPr>
        </p:nvSpPr>
        <p:spPr>
          <a:xfrm>
            <a:off x="1077120" y="1552322"/>
            <a:ext cx="9701783" cy="1344539"/>
          </a:xfrm>
        </p:spPr>
        <p:txBody>
          <a:bodyPr/>
          <a:lstStyle/>
          <a:p>
            <a:r>
              <a:rPr lang="nl-NL" dirty="0"/>
              <a:t>AISM Lead Agency</a:t>
            </a:r>
            <a:endParaRPr lang="nl-BE" dirty="0"/>
          </a:p>
        </p:txBody>
      </p:sp>
      <p:sp>
        <p:nvSpPr>
          <p:cNvPr id="3" name="Tijdelijke aanduiding voor inhoud 2">
            <a:extLst>
              <a:ext uri="{FF2B5EF4-FFF2-40B4-BE49-F238E27FC236}">
                <a16:creationId xmlns:a16="http://schemas.microsoft.com/office/drawing/2014/main" id="{166409B7-E10D-4655-9E65-D1775C0E40B6}"/>
              </a:ext>
            </a:extLst>
          </p:cNvPr>
          <p:cNvSpPr>
            <a:spLocks noGrp="1"/>
          </p:cNvSpPr>
          <p:nvPr>
            <p:ph idx="1"/>
          </p:nvPr>
        </p:nvSpPr>
        <p:spPr>
          <a:xfrm>
            <a:off x="1077120" y="2506141"/>
            <a:ext cx="9701783" cy="3505046"/>
          </a:xfrm>
        </p:spPr>
        <p:txBody>
          <a:bodyPr>
            <a:normAutofit fontScale="92500" lnSpcReduction="10000"/>
          </a:bodyPr>
          <a:lstStyle/>
          <a:p>
            <a:pPr algn="just"/>
            <a:r>
              <a:rPr lang="en-US" dirty="0"/>
              <a:t>Contributing to the Patient Registry Initiative promoted by EMA</a:t>
            </a:r>
          </a:p>
          <a:p>
            <a:pPr algn="just"/>
            <a:endParaRPr lang="en-US" dirty="0"/>
          </a:p>
          <a:p>
            <a:pPr algn="just"/>
            <a:r>
              <a:rPr lang="en-US" dirty="0"/>
              <a:t>PROs for MS research and healthcare. AISM is working on an international project to standardize and harmonize PROs between their own </a:t>
            </a:r>
            <a:r>
              <a:rPr lang="en-US" dirty="0">
                <a:solidFill>
                  <a:srgbClr val="203864"/>
                </a:solidFill>
              </a:rPr>
              <a:t>PROMOPRO-MS</a:t>
            </a:r>
            <a:r>
              <a:rPr lang="en-US" dirty="0"/>
              <a:t> database and </a:t>
            </a:r>
            <a:r>
              <a:rPr lang="en-US" dirty="0" err="1"/>
              <a:t>iConquerMS</a:t>
            </a:r>
            <a:r>
              <a:rPr lang="en-US" dirty="0"/>
              <a:t> (Accelerated Cure Project) network.</a:t>
            </a:r>
          </a:p>
          <a:p>
            <a:pPr algn="just"/>
            <a:endParaRPr lang="it-IT" dirty="0"/>
          </a:p>
          <a:p>
            <a:pPr algn="just"/>
            <a:r>
              <a:rPr lang="en-US" dirty="0"/>
              <a:t>International experience in applying framework for </a:t>
            </a:r>
            <a:r>
              <a:rPr lang="en-US" dirty="0" err="1"/>
              <a:t>Multistakeholder</a:t>
            </a:r>
            <a:r>
              <a:rPr lang="en-US" dirty="0"/>
              <a:t> Research Initiatives (coordinator of EU H2020 Responsible Research Innovation MULTI-ACT project) </a:t>
            </a:r>
          </a:p>
          <a:p>
            <a:endParaRPr lang="nl-BE" dirty="0"/>
          </a:p>
        </p:txBody>
      </p:sp>
    </p:spTree>
    <p:extLst>
      <p:ext uri="{BB962C8B-B14F-4D97-AF65-F5344CB8AC3E}">
        <p14:creationId xmlns:p14="http://schemas.microsoft.com/office/powerpoint/2010/main" val="279018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18009-F1A2-403A-AC43-FFC690497ACC}"/>
              </a:ext>
            </a:extLst>
          </p:cNvPr>
          <p:cNvSpPr>
            <a:spLocks noGrp="1"/>
          </p:cNvSpPr>
          <p:nvPr>
            <p:ph type="title"/>
          </p:nvPr>
        </p:nvSpPr>
        <p:spPr>
          <a:xfrm>
            <a:off x="1093023" y="1560274"/>
            <a:ext cx="9701783" cy="689946"/>
          </a:xfrm>
        </p:spPr>
        <p:txBody>
          <a:bodyPr/>
          <a:lstStyle/>
          <a:p>
            <a:r>
              <a:rPr lang="en-GB" dirty="0">
                <a:sym typeface="Helvetica" pitchFamily="34" charset="0"/>
              </a:rPr>
              <a:t>PATIENT REGISTRY INITIATIVE</a:t>
            </a:r>
            <a:endParaRPr lang="nl-BE" dirty="0"/>
          </a:p>
        </p:txBody>
      </p:sp>
      <p:sp>
        <p:nvSpPr>
          <p:cNvPr id="3" name="Tijdelijke aanduiding voor inhoud 2">
            <a:extLst>
              <a:ext uri="{FF2B5EF4-FFF2-40B4-BE49-F238E27FC236}">
                <a16:creationId xmlns:a16="http://schemas.microsoft.com/office/drawing/2014/main" id="{F34AC39F-5C4F-4078-A997-DF4A3EA20D08}"/>
              </a:ext>
            </a:extLst>
          </p:cNvPr>
          <p:cNvSpPr>
            <a:spLocks noGrp="1"/>
          </p:cNvSpPr>
          <p:nvPr>
            <p:ph idx="1"/>
          </p:nvPr>
        </p:nvSpPr>
        <p:spPr>
          <a:xfrm>
            <a:off x="1260000" y="3178903"/>
            <a:ext cx="9701783" cy="2923400"/>
          </a:xfrm>
        </p:spPr>
        <p:txBody>
          <a:bodyPr/>
          <a:lstStyle/>
          <a:p>
            <a:pPr marL="0" lvl="0" indent="0">
              <a:lnSpc>
                <a:spcPct val="100000"/>
              </a:lnSpc>
              <a:spcBef>
                <a:spcPct val="20000"/>
              </a:spcBef>
              <a:buNone/>
              <a:defRPr/>
            </a:pPr>
            <a:r>
              <a:rPr lang="en-GB" dirty="0">
                <a:solidFill>
                  <a:srgbClr val="203864"/>
                </a:solidFill>
              </a:rPr>
              <a:t>Aim </a:t>
            </a:r>
            <a:endParaRPr lang="x-none" dirty="0">
              <a:solidFill>
                <a:srgbClr val="203864"/>
              </a:solidFill>
            </a:endParaRPr>
          </a:p>
          <a:p>
            <a:pPr marL="0" lvl="0" indent="0">
              <a:lnSpc>
                <a:spcPct val="100000"/>
              </a:lnSpc>
              <a:spcBef>
                <a:spcPct val="20000"/>
              </a:spcBef>
              <a:buNone/>
              <a:defRPr/>
            </a:pPr>
            <a:r>
              <a:rPr lang="it-IT" dirty="0">
                <a:solidFill>
                  <a:srgbClr val="203864"/>
                </a:solidFill>
              </a:rPr>
              <a:t>To e</a:t>
            </a:r>
            <a:r>
              <a:rPr lang="en-GB" dirty="0" err="1">
                <a:solidFill>
                  <a:srgbClr val="203864"/>
                </a:solidFill>
              </a:rPr>
              <a:t>xplore</a:t>
            </a:r>
            <a:r>
              <a:rPr lang="en-GB" dirty="0">
                <a:solidFill>
                  <a:srgbClr val="203864"/>
                </a:solidFill>
              </a:rPr>
              <a:t> ways of increasing use of patient registries by supporting a more systematic and standardised approach to their contribution to the benefit-risk evaluation of medicines </a:t>
            </a:r>
          </a:p>
          <a:p>
            <a:pPr marL="0" indent="0">
              <a:buNone/>
            </a:pPr>
            <a:endParaRPr lang="nl-BE" dirty="0">
              <a:solidFill>
                <a:srgbClr val="203864"/>
              </a:solidFill>
            </a:endParaRPr>
          </a:p>
        </p:txBody>
      </p:sp>
      <p:grpSp>
        <p:nvGrpSpPr>
          <p:cNvPr id="11" name="Groep 10">
            <a:extLst>
              <a:ext uri="{FF2B5EF4-FFF2-40B4-BE49-F238E27FC236}">
                <a16:creationId xmlns:a16="http://schemas.microsoft.com/office/drawing/2014/main" id="{6A616402-D88B-4B6D-B9C3-0984C53F1DE2}"/>
              </a:ext>
            </a:extLst>
          </p:cNvPr>
          <p:cNvGrpSpPr/>
          <p:nvPr/>
        </p:nvGrpSpPr>
        <p:grpSpPr>
          <a:xfrm>
            <a:off x="6807261" y="1615986"/>
            <a:ext cx="4291716" cy="1815349"/>
            <a:chOff x="6905253" y="1831895"/>
            <a:chExt cx="4291716" cy="1815349"/>
          </a:xfrm>
        </p:grpSpPr>
        <p:sp>
          <p:nvSpPr>
            <p:cNvPr id="4" name="Tekstvak 3">
              <a:extLst>
                <a:ext uri="{FF2B5EF4-FFF2-40B4-BE49-F238E27FC236}">
                  <a16:creationId xmlns:a16="http://schemas.microsoft.com/office/drawing/2014/main" id="{2A9EDA40-0D34-4A1F-B4C7-51B5534FBDC1}"/>
                </a:ext>
              </a:extLst>
            </p:cNvPr>
            <p:cNvSpPr txBox="1"/>
            <p:nvPr/>
          </p:nvSpPr>
          <p:spPr>
            <a:xfrm>
              <a:off x="8332967" y="1831895"/>
              <a:ext cx="1463040" cy="461665"/>
            </a:xfrm>
            <a:prstGeom prst="rect">
              <a:avLst/>
            </a:prstGeom>
            <a:noFill/>
          </p:spPr>
          <p:txBody>
            <a:bodyPr wrap="square" rtlCol="0">
              <a:spAutoFit/>
            </a:bodyPr>
            <a:lstStyle/>
            <a:p>
              <a:pPr algn="ctr"/>
              <a:r>
                <a:rPr lang="nl-NL" sz="1200" b="1" dirty="0" err="1">
                  <a:solidFill>
                    <a:srgbClr val="263673"/>
                  </a:solidFill>
                </a:rPr>
                <a:t>Regulatory</a:t>
              </a:r>
              <a:r>
                <a:rPr lang="nl-NL" sz="1200" b="1" dirty="0">
                  <a:solidFill>
                    <a:srgbClr val="263673"/>
                  </a:solidFill>
                </a:rPr>
                <a:t> </a:t>
              </a:r>
              <a:r>
                <a:rPr lang="nl-NL" sz="1200" b="1" dirty="0" err="1">
                  <a:solidFill>
                    <a:srgbClr val="263673"/>
                  </a:solidFill>
                </a:rPr>
                <a:t>authorities</a:t>
              </a:r>
              <a:endParaRPr lang="nl-BE" sz="1200" b="1" dirty="0">
                <a:solidFill>
                  <a:srgbClr val="263673"/>
                </a:solidFill>
              </a:endParaRPr>
            </a:p>
          </p:txBody>
        </p:sp>
        <p:sp>
          <p:nvSpPr>
            <p:cNvPr id="5" name="Tekstvak 4">
              <a:extLst>
                <a:ext uri="{FF2B5EF4-FFF2-40B4-BE49-F238E27FC236}">
                  <a16:creationId xmlns:a16="http://schemas.microsoft.com/office/drawing/2014/main" id="{4672A671-1A49-42C3-BE69-B555256AE866}"/>
                </a:ext>
              </a:extLst>
            </p:cNvPr>
            <p:cNvSpPr txBox="1"/>
            <p:nvPr/>
          </p:nvSpPr>
          <p:spPr>
            <a:xfrm>
              <a:off x="9603642" y="3101236"/>
              <a:ext cx="1593327" cy="461665"/>
            </a:xfrm>
            <a:prstGeom prst="rect">
              <a:avLst/>
            </a:prstGeom>
            <a:noFill/>
          </p:spPr>
          <p:txBody>
            <a:bodyPr wrap="square" rtlCol="0">
              <a:spAutoFit/>
            </a:bodyPr>
            <a:lstStyle/>
            <a:p>
              <a:pPr algn="ctr"/>
              <a:r>
                <a:rPr lang="nl-NL" sz="1200" b="1" dirty="0" err="1">
                  <a:solidFill>
                    <a:srgbClr val="263673"/>
                  </a:solidFill>
                </a:rPr>
                <a:t>Registry</a:t>
              </a:r>
              <a:r>
                <a:rPr lang="nl-NL" sz="1200" b="1" dirty="0">
                  <a:solidFill>
                    <a:srgbClr val="263673"/>
                  </a:solidFill>
                </a:rPr>
                <a:t> </a:t>
              </a:r>
              <a:r>
                <a:rPr lang="nl-NL" sz="1200" b="1" dirty="0" err="1">
                  <a:solidFill>
                    <a:srgbClr val="263673"/>
                  </a:solidFill>
                </a:rPr>
                <a:t>holders</a:t>
              </a:r>
              <a:r>
                <a:rPr lang="nl-NL" sz="1200" b="1" dirty="0">
                  <a:solidFill>
                    <a:srgbClr val="263673"/>
                  </a:solidFill>
                </a:rPr>
                <a:t>/</a:t>
              </a:r>
              <a:r>
                <a:rPr lang="nl-NL" sz="1200" b="1" dirty="0" err="1">
                  <a:solidFill>
                    <a:srgbClr val="263673"/>
                  </a:solidFill>
                </a:rPr>
                <a:t>academia</a:t>
              </a:r>
              <a:endParaRPr lang="nl-BE" sz="1200" b="1" dirty="0">
                <a:solidFill>
                  <a:srgbClr val="263673"/>
                </a:solidFill>
              </a:endParaRPr>
            </a:p>
          </p:txBody>
        </p:sp>
        <p:sp>
          <p:nvSpPr>
            <p:cNvPr id="6" name="Tekstvak 5">
              <a:extLst>
                <a:ext uri="{FF2B5EF4-FFF2-40B4-BE49-F238E27FC236}">
                  <a16:creationId xmlns:a16="http://schemas.microsoft.com/office/drawing/2014/main" id="{5E6F7FFF-5B55-4B98-B18D-49FB58D1C653}"/>
                </a:ext>
              </a:extLst>
            </p:cNvPr>
            <p:cNvSpPr txBox="1"/>
            <p:nvPr/>
          </p:nvSpPr>
          <p:spPr>
            <a:xfrm>
              <a:off x="6905253" y="3101236"/>
              <a:ext cx="1463040" cy="461665"/>
            </a:xfrm>
            <a:prstGeom prst="rect">
              <a:avLst/>
            </a:prstGeom>
            <a:noFill/>
          </p:spPr>
          <p:txBody>
            <a:bodyPr wrap="square" rtlCol="0">
              <a:spAutoFit/>
            </a:bodyPr>
            <a:lstStyle/>
            <a:p>
              <a:pPr algn="ctr"/>
              <a:r>
                <a:rPr lang="nl-NL" sz="1200" b="1" dirty="0" err="1">
                  <a:solidFill>
                    <a:srgbClr val="263673"/>
                  </a:solidFill>
                </a:rPr>
                <a:t>Pharmaceutical</a:t>
              </a:r>
              <a:r>
                <a:rPr lang="nl-NL" sz="1200" b="1" dirty="0">
                  <a:solidFill>
                    <a:srgbClr val="263673"/>
                  </a:solidFill>
                </a:rPr>
                <a:t> companies</a:t>
              </a:r>
              <a:endParaRPr lang="nl-BE" sz="1200" b="1" dirty="0">
                <a:solidFill>
                  <a:srgbClr val="263673"/>
                </a:solidFill>
              </a:endParaRPr>
            </a:p>
          </p:txBody>
        </p:sp>
        <p:sp>
          <p:nvSpPr>
            <p:cNvPr id="7" name="Gelijkbenige driehoek 6">
              <a:extLst>
                <a:ext uri="{FF2B5EF4-FFF2-40B4-BE49-F238E27FC236}">
                  <a16:creationId xmlns:a16="http://schemas.microsoft.com/office/drawing/2014/main" id="{F59E74A2-F5B6-4553-8AC4-79448A492F32}"/>
                </a:ext>
              </a:extLst>
            </p:cNvPr>
            <p:cNvSpPr/>
            <p:nvPr/>
          </p:nvSpPr>
          <p:spPr>
            <a:xfrm>
              <a:off x="8742459" y="2494080"/>
              <a:ext cx="644056" cy="607156"/>
            </a:xfrm>
            <a:prstGeom prst="triangle">
              <a:avLst/>
            </a:prstGeom>
            <a:solidFill>
              <a:srgbClr val="CA4E19"/>
            </a:solidFill>
            <a:ln>
              <a:solidFill>
                <a:srgbClr val="CA4E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Pijl: links/rechts 7">
              <a:extLst>
                <a:ext uri="{FF2B5EF4-FFF2-40B4-BE49-F238E27FC236}">
                  <a16:creationId xmlns:a16="http://schemas.microsoft.com/office/drawing/2014/main" id="{FFB239D9-F115-43AC-A9D8-AFEF02F224E3}"/>
                </a:ext>
              </a:extLst>
            </p:cNvPr>
            <p:cNvSpPr/>
            <p:nvPr/>
          </p:nvSpPr>
          <p:spPr>
            <a:xfrm rot="-2700000">
              <a:off x="7697483" y="2491447"/>
              <a:ext cx="985962" cy="355990"/>
            </a:xfrm>
            <a:prstGeom prst="leftRightArrow">
              <a:avLst/>
            </a:prstGeom>
            <a:solidFill>
              <a:srgbClr val="CA4E19"/>
            </a:solidFill>
            <a:ln>
              <a:solidFill>
                <a:srgbClr val="CA4E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Pijl: links/rechts 8">
              <a:extLst>
                <a:ext uri="{FF2B5EF4-FFF2-40B4-BE49-F238E27FC236}">
                  <a16:creationId xmlns:a16="http://schemas.microsoft.com/office/drawing/2014/main" id="{B7EBC1E5-2F69-41E9-8FCC-D883E5008F7B}"/>
                </a:ext>
              </a:extLst>
            </p:cNvPr>
            <p:cNvSpPr/>
            <p:nvPr/>
          </p:nvSpPr>
          <p:spPr>
            <a:xfrm>
              <a:off x="8571506" y="3291254"/>
              <a:ext cx="985962" cy="355990"/>
            </a:xfrm>
            <a:prstGeom prst="leftRightArrow">
              <a:avLst/>
            </a:prstGeom>
            <a:solidFill>
              <a:srgbClr val="CA4E19"/>
            </a:solidFill>
            <a:ln>
              <a:solidFill>
                <a:srgbClr val="CA4E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Pijl: links/rechts 9">
              <a:extLst>
                <a:ext uri="{FF2B5EF4-FFF2-40B4-BE49-F238E27FC236}">
                  <a16:creationId xmlns:a16="http://schemas.microsoft.com/office/drawing/2014/main" id="{6A11BE24-AE64-4712-B329-6334B35F7D6D}"/>
                </a:ext>
              </a:extLst>
            </p:cNvPr>
            <p:cNvSpPr/>
            <p:nvPr/>
          </p:nvSpPr>
          <p:spPr>
            <a:xfrm rot="2700000">
              <a:off x="9497121" y="2497479"/>
              <a:ext cx="985962" cy="355990"/>
            </a:xfrm>
            <a:prstGeom prst="leftRightArrow">
              <a:avLst/>
            </a:prstGeom>
            <a:solidFill>
              <a:srgbClr val="263673"/>
            </a:solidFill>
            <a:ln>
              <a:solidFill>
                <a:srgbClr val="263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pic>
        <p:nvPicPr>
          <p:cNvPr id="12" name="Picture 11">
            <a:extLst>
              <a:ext uri="{FF2B5EF4-FFF2-40B4-BE49-F238E27FC236}">
                <a16:creationId xmlns:a16="http://schemas.microsoft.com/office/drawing/2014/main" id="{E93D40ED-64FC-4613-92E8-D8F3563CDA70}"/>
              </a:ext>
            </a:extLst>
          </p:cNvPr>
          <p:cNvPicPr>
            <a:picLocks noChangeAspect="1"/>
          </p:cNvPicPr>
          <p:nvPr/>
        </p:nvPicPr>
        <p:blipFill>
          <a:blip r:embed="rId3"/>
          <a:stretch>
            <a:fillRect/>
          </a:stretch>
        </p:blipFill>
        <p:spPr>
          <a:xfrm>
            <a:off x="11137035" y="1367466"/>
            <a:ext cx="956055" cy="537781"/>
          </a:xfrm>
          <a:prstGeom prst="rect">
            <a:avLst/>
          </a:prstGeom>
        </p:spPr>
      </p:pic>
      <p:pic>
        <p:nvPicPr>
          <p:cNvPr id="13" name="Immagine 6">
            <a:extLst>
              <a:ext uri="{FF2B5EF4-FFF2-40B4-BE49-F238E27FC236}">
                <a16:creationId xmlns:a16="http://schemas.microsoft.com/office/drawing/2014/main" id="{D90E9118-7A61-4D29-84C5-6F67EA4B2FE0}"/>
              </a:ext>
            </a:extLst>
          </p:cNvPr>
          <p:cNvPicPr>
            <a:picLocks noChangeAspect="1"/>
          </p:cNvPicPr>
          <p:nvPr/>
        </p:nvPicPr>
        <p:blipFill>
          <a:blip r:embed="rId4"/>
          <a:stretch>
            <a:fillRect/>
          </a:stretch>
        </p:blipFill>
        <p:spPr>
          <a:xfrm>
            <a:off x="11243703" y="1991861"/>
            <a:ext cx="786452" cy="1182727"/>
          </a:xfrm>
          <a:prstGeom prst="rect">
            <a:avLst/>
          </a:prstGeom>
        </p:spPr>
      </p:pic>
      <p:pic>
        <p:nvPicPr>
          <p:cNvPr id="14" name="Picture 2" descr="Afbeeldingsresultaat voor european medicine agency">
            <a:extLst>
              <a:ext uri="{FF2B5EF4-FFF2-40B4-BE49-F238E27FC236}">
                <a16:creationId xmlns:a16="http://schemas.microsoft.com/office/drawing/2014/main" id="{9374569B-8A4C-4D4E-A218-B75D973E15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662" y="2156912"/>
            <a:ext cx="2615479" cy="8526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2">
            <a:extLst>
              <a:ext uri="{FF2B5EF4-FFF2-40B4-BE49-F238E27FC236}">
                <a16:creationId xmlns:a16="http://schemas.microsoft.com/office/drawing/2014/main" id="{13F9B79E-30AD-492B-A8E2-FC3759473B77}"/>
              </a:ext>
            </a:extLst>
          </p:cNvPr>
          <p:cNvGraphicFramePr>
            <a:graphicFrameLocks noGrp="1"/>
          </p:cNvGraphicFramePr>
          <p:nvPr>
            <p:extLst>
              <p:ext uri="{D42A27DB-BD31-4B8C-83A1-F6EECF244321}">
                <p14:modId xmlns:p14="http://schemas.microsoft.com/office/powerpoint/2010/main" val="3294695023"/>
              </p:ext>
            </p:extLst>
          </p:nvPr>
        </p:nvGraphicFramePr>
        <p:xfrm>
          <a:off x="850809" y="5139933"/>
          <a:ext cx="10764253" cy="438157"/>
        </p:xfrm>
        <a:graphic>
          <a:graphicData uri="http://schemas.openxmlformats.org/drawingml/2006/table">
            <a:tbl>
              <a:tblPr firstRow="1" bandRow="1"/>
              <a:tblGrid>
                <a:gridCol w="10764253">
                  <a:extLst>
                    <a:ext uri="{9D8B030D-6E8A-4147-A177-3AD203B41FA5}">
                      <a16:colId xmlns:a16="http://schemas.microsoft.com/office/drawing/2014/main" val="528067916"/>
                    </a:ext>
                  </a:extLst>
                </a:gridCol>
              </a:tblGrid>
              <a:tr h="43815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b="0" dirty="0">
                          <a:latin typeface="+mj-lt"/>
                        </a:rPr>
                        <a:t>http://www.ema.europa.eu/ema/index.jsp?curl=pages/regulation/general/general_content_000658.jsp</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63673"/>
                    </a:solidFill>
                  </a:tcPr>
                </a:tc>
                <a:extLst>
                  <a:ext uri="{0D108BD9-81ED-4DB2-BD59-A6C34878D82A}">
                    <a16:rowId xmlns:a16="http://schemas.microsoft.com/office/drawing/2014/main" val="1128416928"/>
                  </a:ext>
                </a:extLst>
              </a:tr>
            </a:tbl>
          </a:graphicData>
        </a:graphic>
      </p:graphicFrame>
      <p:sp>
        <p:nvSpPr>
          <p:cNvPr id="18" name="Rechthoek 17">
            <a:extLst>
              <a:ext uri="{FF2B5EF4-FFF2-40B4-BE49-F238E27FC236}">
                <a16:creationId xmlns:a16="http://schemas.microsoft.com/office/drawing/2014/main" id="{B9E61396-C7C7-418A-AA63-B9A23E20ECC4}"/>
              </a:ext>
            </a:extLst>
          </p:cNvPr>
          <p:cNvSpPr/>
          <p:nvPr/>
        </p:nvSpPr>
        <p:spPr>
          <a:xfrm>
            <a:off x="1015088" y="5791836"/>
            <a:ext cx="8121953" cy="792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ttangolo 1">
            <a:extLst>
              <a:ext uri="{FF2B5EF4-FFF2-40B4-BE49-F238E27FC236}">
                <a16:creationId xmlns:a16="http://schemas.microsoft.com/office/drawing/2014/main" id="{77C8695C-492C-4A3A-AE93-5AF8EB5FA8E5}"/>
              </a:ext>
            </a:extLst>
          </p:cNvPr>
          <p:cNvSpPr/>
          <p:nvPr/>
        </p:nvSpPr>
        <p:spPr>
          <a:xfrm>
            <a:off x="5103107" y="5673607"/>
            <a:ext cx="6507999" cy="1077218"/>
          </a:xfrm>
          <a:prstGeom prst="rect">
            <a:avLst/>
          </a:prstGeom>
          <a:ln w="38100">
            <a:solidFill>
              <a:srgbClr val="CA4E19"/>
            </a:solidFill>
          </a:ln>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i="0" u="none" strike="noStrike" kern="1200" cap="none" spc="0" normalizeH="0" baseline="0" noProof="0" dirty="0">
                <a:ln>
                  <a:noFill/>
                </a:ln>
                <a:solidFill>
                  <a:srgbClr val="203864"/>
                </a:solidFill>
                <a:effectLst/>
                <a:uLnTx/>
                <a:uFillTx/>
                <a:latin typeface="+mj-lt"/>
                <a:ea typeface="+mn-ea"/>
                <a:cs typeface="Times New Roman"/>
              </a:rPr>
              <a:t>Patient Representatives to:</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i="0" u="none" strike="noStrike" kern="1200" cap="none" spc="0" normalizeH="0" baseline="0" noProof="0" dirty="0">
                <a:ln>
                  <a:noFill/>
                </a:ln>
                <a:solidFill>
                  <a:srgbClr val="203864"/>
                </a:solidFill>
                <a:effectLst/>
                <a:uLnTx/>
                <a:uFillTx/>
                <a:latin typeface="+mj-lt"/>
                <a:ea typeface="+mn-ea"/>
                <a:cs typeface="Times New Roman"/>
              </a:rPr>
              <a:t>“</a:t>
            </a:r>
            <a:r>
              <a:rPr kumimoji="0" lang="en-US" i="1" u="none" strike="noStrike" kern="1200" cap="none" spc="0" normalizeH="0" baseline="0" noProof="0" dirty="0">
                <a:ln>
                  <a:noFill/>
                </a:ln>
                <a:solidFill>
                  <a:srgbClr val="203864"/>
                </a:solidFill>
                <a:effectLst/>
                <a:uLnTx/>
                <a:uFillTx/>
                <a:latin typeface="+mj-lt"/>
                <a:ea typeface="+mn-ea"/>
                <a:cs typeface="Times New Roman"/>
              </a:rPr>
              <a:t>Advise on appropriate patient reported outcomes that might feasibly be collected and included in registries”</a:t>
            </a:r>
          </a:p>
        </p:txBody>
      </p:sp>
      <p:sp>
        <p:nvSpPr>
          <p:cNvPr id="16" name="Rectangle 11">
            <a:extLst>
              <a:ext uri="{FF2B5EF4-FFF2-40B4-BE49-F238E27FC236}">
                <a16:creationId xmlns:a16="http://schemas.microsoft.com/office/drawing/2014/main" id="{7CD63673-2565-4B9F-846A-15D57066A6D2}"/>
              </a:ext>
            </a:extLst>
          </p:cNvPr>
          <p:cNvSpPr/>
          <p:nvPr/>
        </p:nvSpPr>
        <p:spPr>
          <a:xfrm>
            <a:off x="850809" y="5862246"/>
            <a:ext cx="3421128" cy="646331"/>
          </a:xfrm>
          <a:prstGeom prst="rect">
            <a:avLst/>
          </a:prstGeom>
          <a:solidFill>
            <a:schemeClr val="bg1"/>
          </a:solidFill>
          <a:ln w="38100">
            <a:solidFill>
              <a:srgbClr val="CA4E19"/>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203864"/>
                </a:solidFill>
                <a:effectLst/>
                <a:uLnTx/>
                <a:uFillTx/>
                <a:latin typeface="+mj-lt"/>
                <a:ea typeface="+mn-ea"/>
                <a:cs typeface="Times New Roman"/>
              </a:rPr>
              <a:t>7</a:t>
            </a:r>
            <a:r>
              <a:rPr kumimoji="0" lang="x-none" i="0" u="none" strike="noStrike" kern="1200" cap="none" spc="0" normalizeH="0" baseline="30000" noProof="0" dirty="0">
                <a:ln>
                  <a:noFill/>
                </a:ln>
                <a:solidFill>
                  <a:srgbClr val="203864"/>
                </a:solidFill>
                <a:effectLst/>
                <a:uLnTx/>
                <a:uFillTx/>
                <a:latin typeface="+mj-lt"/>
                <a:ea typeface="+mn-ea"/>
                <a:cs typeface="Times New Roman"/>
              </a:rPr>
              <a:t>th</a:t>
            </a:r>
            <a:r>
              <a:rPr kumimoji="0" lang="x-none" i="0" u="none" strike="noStrike" kern="1200" cap="none" spc="0" normalizeH="0" baseline="0" noProof="0" dirty="0">
                <a:ln>
                  <a:noFill/>
                </a:ln>
                <a:solidFill>
                  <a:srgbClr val="203864"/>
                </a:solidFill>
                <a:effectLst/>
                <a:uLnTx/>
                <a:uFillTx/>
                <a:latin typeface="+mj-lt"/>
                <a:ea typeface="+mn-ea"/>
                <a:cs typeface="Times New Roman"/>
              </a:rPr>
              <a:t> July 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i="0" u="none" strike="noStrike" kern="1200" cap="none" spc="0" normalizeH="0" baseline="0" noProof="0" dirty="0">
                <a:ln>
                  <a:noFill/>
                </a:ln>
                <a:solidFill>
                  <a:srgbClr val="203864"/>
                </a:solidFill>
                <a:effectLst/>
                <a:uLnTx/>
                <a:uFillTx/>
                <a:latin typeface="+mj-lt"/>
                <a:ea typeface="+mn-ea"/>
                <a:cs typeface="Times New Roman"/>
              </a:rPr>
              <a:t>- Multiple sclerosis </a:t>
            </a:r>
            <a:r>
              <a:rPr kumimoji="0" lang="en-GB" i="0" u="none" strike="noStrike" kern="1200" cap="none" spc="0" normalizeH="0" baseline="0" noProof="0" dirty="0">
                <a:ln>
                  <a:noFill/>
                </a:ln>
                <a:solidFill>
                  <a:srgbClr val="203864"/>
                </a:solidFill>
                <a:effectLst/>
                <a:uLnTx/>
                <a:uFillTx/>
                <a:latin typeface="+mj-lt"/>
                <a:ea typeface="+mn-ea"/>
                <a:cs typeface="Times New Roman"/>
              </a:rPr>
              <a:t>workshop</a:t>
            </a:r>
            <a:r>
              <a:rPr kumimoji="0" lang="x-none" i="0" u="none" strike="noStrike" kern="1200" cap="none" spc="0" normalizeH="0" baseline="0" noProof="0" dirty="0">
                <a:ln>
                  <a:noFill/>
                </a:ln>
                <a:solidFill>
                  <a:srgbClr val="203864"/>
                </a:solidFill>
                <a:effectLst/>
                <a:uLnTx/>
                <a:uFillTx/>
                <a:latin typeface="+mj-lt"/>
                <a:ea typeface="+mn-ea"/>
                <a:cs typeface="Times New Roman"/>
              </a:rPr>
              <a:t> -</a:t>
            </a:r>
            <a:endParaRPr kumimoji="0" lang="en-GB" i="0" u="none" strike="noStrike" kern="1200" cap="none" spc="0" normalizeH="0" baseline="0" noProof="0" dirty="0">
              <a:ln>
                <a:noFill/>
              </a:ln>
              <a:solidFill>
                <a:srgbClr val="203864"/>
              </a:solidFill>
              <a:effectLst/>
              <a:uLnTx/>
              <a:uFillTx/>
              <a:latin typeface="+mj-lt"/>
              <a:ea typeface="+mn-ea"/>
              <a:cs typeface="Times New Roman"/>
            </a:endParaRPr>
          </a:p>
        </p:txBody>
      </p:sp>
    </p:spTree>
    <p:extLst>
      <p:ext uri="{BB962C8B-B14F-4D97-AF65-F5344CB8AC3E}">
        <p14:creationId xmlns:p14="http://schemas.microsoft.com/office/powerpoint/2010/main" val="300892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F860E-9DAA-438E-94FC-1D2B3B69C719}"/>
              </a:ext>
            </a:extLst>
          </p:cNvPr>
          <p:cNvSpPr>
            <a:spLocks noGrp="1"/>
          </p:cNvSpPr>
          <p:nvPr>
            <p:ph type="title"/>
          </p:nvPr>
        </p:nvSpPr>
        <p:spPr>
          <a:xfrm>
            <a:off x="1260000" y="2365124"/>
            <a:ext cx="10580547" cy="1344539"/>
          </a:xfrm>
        </p:spPr>
        <p:txBody>
          <a:bodyPr>
            <a:normAutofit/>
          </a:bodyPr>
          <a:lstStyle/>
          <a:p>
            <a:r>
              <a:rPr lang="en-US" sz="2400" dirty="0"/>
              <a:t>PROOF OF CONCEPT STUDY – </a:t>
            </a:r>
            <a:r>
              <a:rPr lang="en-US" sz="2400" dirty="0" err="1"/>
              <a:t>iConquer</a:t>
            </a:r>
            <a:r>
              <a:rPr lang="en-US" sz="2400" dirty="0"/>
              <a:t> MS – PROMOPROMS</a:t>
            </a:r>
            <a:br>
              <a:rPr lang="en-US" sz="2400" dirty="0"/>
            </a:br>
            <a:r>
              <a:rPr lang="en-US" sz="2400" dirty="0"/>
              <a:t>30</a:t>
            </a:r>
            <a:r>
              <a:rPr lang="en-US" sz="2400" baseline="30000" dirty="0"/>
              <a:t>th</a:t>
            </a:r>
            <a:r>
              <a:rPr lang="en-US" sz="2400" dirty="0"/>
              <a:t> May, 2018</a:t>
            </a:r>
            <a:endParaRPr lang="nl-BE" sz="2400" dirty="0"/>
          </a:p>
        </p:txBody>
      </p:sp>
      <p:grpSp>
        <p:nvGrpSpPr>
          <p:cNvPr id="4" name="Group 18">
            <a:extLst>
              <a:ext uri="{FF2B5EF4-FFF2-40B4-BE49-F238E27FC236}">
                <a16:creationId xmlns:a16="http://schemas.microsoft.com/office/drawing/2014/main" id="{246B87A0-B9BE-4007-9C18-D38F86D1E2A5}"/>
              </a:ext>
            </a:extLst>
          </p:cNvPr>
          <p:cNvGrpSpPr/>
          <p:nvPr/>
        </p:nvGrpSpPr>
        <p:grpSpPr>
          <a:xfrm>
            <a:off x="4573501" y="1363419"/>
            <a:ext cx="3534802" cy="618735"/>
            <a:chOff x="2162208" y="2152100"/>
            <a:chExt cx="5397905" cy="1199738"/>
          </a:xfrm>
        </p:grpSpPr>
        <p:pic>
          <p:nvPicPr>
            <p:cNvPr id="5" name="Picture 19" descr="Screen Shot 2017-05-03 at 3.57.48 AM.png">
              <a:extLst>
                <a:ext uri="{FF2B5EF4-FFF2-40B4-BE49-F238E27FC236}">
                  <a16:creationId xmlns:a16="http://schemas.microsoft.com/office/drawing/2014/main" id="{4653319B-C5E8-4AA9-B84A-FD985320E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208" y="2276872"/>
              <a:ext cx="4868595" cy="1074966"/>
            </a:xfrm>
            <a:prstGeom prst="rect">
              <a:avLst/>
            </a:prstGeom>
          </p:spPr>
        </p:pic>
        <p:sp>
          <p:nvSpPr>
            <p:cNvPr id="6" name="TextBox 20">
              <a:extLst>
                <a:ext uri="{FF2B5EF4-FFF2-40B4-BE49-F238E27FC236}">
                  <a16:creationId xmlns:a16="http://schemas.microsoft.com/office/drawing/2014/main" id="{22FC73DA-CDEC-4022-BD64-A6BFFA1932F1}"/>
                </a:ext>
              </a:extLst>
            </p:cNvPr>
            <p:cNvSpPr txBox="1"/>
            <p:nvPr/>
          </p:nvSpPr>
          <p:spPr>
            <a:xfrm>
              <a:off x="6972099" y="2152100"/>
              <a:ext cx="588014" cy="5489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TM</a:t>
              </a:r>
            </a:p>
          </p:txBody>
        </p:sp>
      </p:grpSp>
      <p:pic>
        <p:nvPicPr>
          <p:cNvPr id="7" name="Immagine 3">
            <a:extLst>
              <a:ext uri="{FF2B5EF4-FFF2-40B4-BE49-F238E27FC236}">
                <a16:creationId xmlns:a16="http://schemas.microsoft.com/office/drawing/2014/main" id="{F9AA93A5-076D-4819-B43E-65CA852390E8}"/>
              </a:ext>
            </a:extLst>
          </p:cNvPr>
          <p:cNvPicPr>
            <a:picLocks noChangeAspect="1"/>
          </p:cNvPicPr>
          <p:nvPr/>
        </p:nvPicPr>
        <p:blipFill>
          <a:blip r:embed="rId4"/>
          <a:stretch>
            <a:fillRect/>
          </a:stretch>
        </p:blipFill>
        <p:spPr>
          <a:xfrm>
            <a:off x="11268619" y="1329659"/>
            <a:ext cx="781383" cy="1175103"/>
          </a:xfrm>
          <a:prstGeom prst="rect">
            <a:avLst/>
          </a:prstGeom>
        </p:spPr>
      </p:pic>
      <p:sp>
        <p:nvSpPr>
          <p:cNvPr id="10" name="Rechthoek 9">
            <a:extLst>
              <a:ext uri="{FF2B5EF4-FFF2-40B4-BE49-F238E27FC236}">
                <a16:creationId xmlns:a16="http://schemas.microsoft.com/office/drawing/2014/main" id="{CF0FD01E-2024-43E7-9BF6-588057D77633}"/>
              </a:ext>
            </a:extLst>
          </p:cNvPr>
          <p:cNvSpPr/>
          <p:nvPr/>
        </p:nvSpPr>
        <p:spPr>
          <a:xfrm>
            <a:off x="1015088" y="5791836"/>
            <a:ext cx="8121953" cy="792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Immagine 19">
            <a:extLst>
              <a:ext uri="{FF2B5EF4-FFF2-40B4-BE49-F238E27FC236}">
                <a16:creationId xmlns:a16="http://schemas.microsoft.com/office/drawing/2014/main" id="{89B079E2-782D-4902-B741-89E9557AF181}"/>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01364" y="3316865"/>
            <a:ext cx="7349953" cy="2924175"/>
          </a:xfrm>
          <a:prstGeom prst="rect">
            <a:avLst/>
          </a:prstGeom>
        </p:spPr>
      </p:pic>
      <p:pic>
        <p:nvPicPr>
          <p:cNvPr id="9" name="Picture 3" descr="ACP PPT Cover_011212.jpg">
            <a:extLst>
              <a:ext uri="{FF2B5EF4-FFF2-40B4-BE49-F238E27FC236}">
                <a16:creationId xmlns:a16="http://schemas.microsoft.com/office/drawing/2014/main" id="{13D77DF4-AAA3-470E-9D2A-DF1188EA9378}"/>
              </a:ext>
            </a:extLst>
          </p:cNvPr>
          <p:cNvPicPr>
            <a:picLocks noChangeAspect="1"/>
          </p:cNvPicPr>
          <p:nvPr/>
        </p:nvPicPr>
        <p:blipFill rotWithShape="1">
          <a:blip r:embed="rId6"/>
          <a:srcRect t="45108" r="2441" b="2921"/>
          <a:stretch/>
        </p:blipFill>
        <p:spPr>
          <a:xfrm>
            <a:off x="7899796" y="3528452"/>
            <a:ext cx="4150206" cy="2656182"/>
          </a:xfrm>
          <a:prstGeom prst="rect">
            <a:avLst/>
          </a:prstGeom>
        </p:spPr>
      </p:pic>
    </p:spTree>
    <p:extLst>
      <p:ext uri="{BB962C8B-B14F-4D97-AF65-F5344CB8AC3E}">
        <p14:creationId xmlns:p14="http://schemas.microsoft.com/office/powerpoint/2010/main" val="3913097127"/>
      </p:ext>
    </p:extLst>
  </p:cSld>
  <p:clrMapOvr>
    <a:masterClrMapping/>
  </p:clrMapOvr>
</p:sld>
</file>

<file path=ppt/theme/theme1.xml><?xml version="1.0" encoding="utf-8"?>
<a:theme xmlns:a="http://schemas.openxmlformats.org/drawingml/2006/main" name="Kantoorthema">
  <a:themeElements>
    <a:clrScheme name="Aangepast 4">
      <a:dk1>
        <a:srgbClr val="CA4E19"/>
      </a:dk1>
      <a:lt1>
        <a:sysClr val="window" lastClr="FFFFFF"/>
      </a:lt1>
      <a:dk2>
        <a:srgbClr val="263473"/>
      </a:dk2>
      <a:lt2>
        <a:srgbClr val="56565A"/>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ms2019" id="{E9E9486C-147C-4979-A579-A9703CA56EFD}" vid="{214A39EE-C5DE-4FEF-A2CE-A4F1A9C44880}"/>
    </a:ext>
  </a:extLst>
</a:theme>
</file>

<file path=ppt/theme/theme2.xml><?xml version="1.0" encoding="utf-8"?>
<a:theme xmlns:a="http://schemas.openxmlformats.org/drawingml/2006/main" name="Aangepast ontwerp">
  <a:themeElements>
    <a:clrScheme name="Aangepast 3">
      <a:dk1>
        <a:srgbClr val="CA4E19"/>
      </a:dk1>
      <a:lt1>
        <a:sysClr val="window" lastClr="FFFFFF"/>
      </a:lt1>
      <a:dk2>
        <a:srgbClr val="1F3864"/>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ms2019" id="{E9E9486C-147C-4979-A579-A9703CA56EFD}" vid="{D92AE5EF-E667-4004-B558-44FCC15AF14F}"/>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45DF1CB0932449AB85F98D6500E1C0" ma:contentTypeVersion="8" ma:contentTypeDescription="Een nieuw document maken." ma:contentTypeScope="" ma:versionID="ccb4b981eca474137d0eeaeeff8d22ad">
  <xsd:schema xmlns:xsd="http://www.w3.org/2001/XMLSchema" xmlns:xs="http://www.w3.org/2001/XMLSchema" xmlns:p="http://schemas.microsoft.com/office/2006/metadata/properties" xmlns:ns2="35418672-6168-4937-ba46-74177d2f2f58" targetNamespace="http://schemas.microsoft.com/office/2006/metadata/properties" ma:root="true" ma:fieldsID="eb91ab60b88c61e6d20ef98f70e4b31c" ns2:_="">
    <xsd:import namespace="35418672-6168-4937-ba46-74177d2f2f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418672-6168-4937-ba46-74177d2f2f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36B5C2-B2BE-42AF-A761-28E791A00450}">
  <ds:schemaRefs>
    <ds:schemaRef ds:uri="http://schemas.microsoft.com/sharepoint/v3/contenttype/forms"/>
  </ds:schemaRefs>
</ds:datastoreItem>
</file>

<file path=customXml/itemProps2.xml><?xml version="1.0" encoding="utf-8"?>
<ds:datastoreItem xmlns:ds="http://schemas.openxmlformats.org/officeDocument/2006/customXml" ds:itemID="{7A3A34A7-C1AE-42EB-A012-49A9FDFD69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418672-6168-4937-ba46-74177d2f2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3183F9-603C-46F8-97F1-04178123EC2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35418672-6168-4937-ba46-74177d2f2f58"/>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proms2019_Format16-9</Template>
  <TotalTime>311</TotalTime>
  <Words>1359</Words>
  <Application>Microsoft Office PowerPoint</Application>
  <PresentationFormat>Widescreen</PresentationFormat>
  <Paragraphs>238</Paragraphs>
  <Slides>29</Slides>
  <Notes>25</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29</vt:i4>
      </vt:variant>
    </vt:vector>
  </HeadingPairs>
  <TitlesOfParts>
    <vt:vector size="39" baseType="lpstr">
      <vt:lpstr>MS PGothic</vt:lpstr>
      <vt:lpstr>Adelle Sans</vt:lpstr>
      <vt:lpstr>Arial</vt:lpstr>
      <vt:lpstr>Calibri</vt:lpstr>
      <vt:lpstr>Century Gothic</vt:lpstr>
      <vt:lpstr>Helvetica</vt:lpstr>
      <vt:lpstr>Times New Roman</vt:lpstr>
      <vt:lpstr>Trebuchet MS</vt:lpstr>
      <vt:lpstr>Kantoorthema</vt:lpstr>
      <vt:lpstr>Aangepast ontwerp</vt:lpstr>
      <vt:lpstr>Presentazione standard di PowerPoint</vt:lpstr>
      <vt:lpstr>Presentazione standard di PowerPoint</vt:lpstr>
      <vt:lpstr>Members of the panel</vt:lpstr>
      <vt:lpstr>PATIENT REPORTED OUTCOME  CALL TO ACTION </vt:lpstr>
      <vt:lpstr>MSIF 2017-2021 STRATEGY </vt:lpstr>
      <vt:lpstr>MS SOCIETIES AND CURRENT IPRO PARTNERSHIP MSIF LEAD AGENCY: ITALIAN MS SOCIETY</vt:lpstr>
      <vt:lpstr>AISM Lead Agency</vt:lpstr>
      <vt:lpstr>PATIENT REGISTRY INITIATIVE</vt:lpstr>
      <vt:lpstr>PROOF OF CONCEPT STUDY – iConquer MS – PROMOPROMS 30th May, 2018</vt:lpstr>
      <vt:lpstr>Presentazione standard di PowerPoint</vt:lpstr>
      <vt:lpstr>IMPACT OF RESEARCH ON PEOPLE WITH MS The Mission: the explicit driverEOPLE WITH MS The Mission: the explicit driver </vt:lpstr>
      <vt:lpstr>“WHAT MATTERS TO PATIENTS?”</vt:lpstr>
      <vt:lpstr>PATIENT-PROVIDED INFORMATION (PPIN)</vt:lpstr>
      <vt:lpstr>THE FUTURE OF PATIENTS: “EMPOWERING EXPERIENTIAL KNOWLEDGE”</vt:lpstr>
      <vt:lpstr>MULTI-STAKEHOLDER MEETING – LERICI, JULY 2018 HIGH LEVEL OUTCOME</vt:lpstr>
      <vt:lpstr>STAKEHOLDERS ATTENDING LERICI MEETING, JULY 2018</vt:lpstr>
      <vt:lpstr>MULTI-STAKEHOLDER MEETING – LERICI, JULY 2018 RESEARCH, VALIDATION AND DEVELOPMENT: STRATEGIC OBJECTIVES   </vt:lpstr>
      <vt:lpstr>MULTI-STAKEHOLDER MEETING – LERICI, JULY 2018 CLINICAL MANAGEMENT: STRATEGIC OBJECTIVES   </vt:lpstr>
      <vt:lpstr>MULTI-STAKEHOLDER MEETING – LERICI, JULY 2018 e-HEALTH: STRATEGIC OBJECTIVES   </vt:lpstr>
      <vt:lpstr>MULTI-STAKEHOLDER MEETING – LERICI, JULY 2018 HEALTH CARE SYSTEM: STRATEGIC OBJECTIVES   </vt:lpstr>
      <vt:lpstr>Global PRO Joint Initiative MISSION </vt:lpstr>
      <vt:lpstr>Global PRO Joint Initiative MULTISTAKEHOLDER INITIATIVE PRINCIPLES</vt:lpstr>
      <vt:lpstr>Global PRO Joint Initiative KEY PRINCIPLES OF THE PROMS INITIATIVE </vt:lpstr>
      <vt:lpstr>Presentazione standard di PowerPoint</vt:lpstr>
      <vt:lpstr>BRIDGING EXCELLENCE WITH VALIDITY AND RELEVANCE: IMPACT</vt:lpstr>
      <vt:lpstr>PROMS KEY STEPS</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Margo Heremans</dc:creator>
  <cp:lastModifiedBy>AISM170hp</cp:lastModifiedBy>
  <cp:revision>9</cp:revision>
  <dcterms:created xsi:type="dcterms:W3CDTF">2019-09-09T19:11:13Z</dcterms:created>
  <dcterms:modified xsi:type="dcterms:W3CDTF">2019-09-12T04:12:27Z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0x010100BE45DF1CB0932449AB85F98D6500E1C0</vt:lpwstr>
  </property>
</Properties>
</file>